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56" r:id="rId2"/>
    <p:sldId id="275" r:id="rId3"/>
    <p:sldId id="276" r:id="rId4"/>
    <p:sldId id="286" r:id="rId5"/>
    <p:sldId id="289" r:id="rId6"/>
    <p:sldId id="288" r:id="rId7"/>
    <p:sldId id="290" r:id="rId8"/>
    <p:sldId id="271"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83CBC1D-B180-4E8B-A04D-F9518118261B}">
          <p14:sldIdLst>
            <p14:sldId id="256"/>
            <p14:sldId id="275"/>
            <p14:sldId id="276"/>
            <p14:sldId id="286"/>
            <p14:sldId id="289"/>
          </p14:sldIdLst>
        </p14:section>
        <p14:section name="Untitled Section" id="{A8790483-0908-43D8-B80B-7645C9D62AA9}">
          <p14:sldIdLst>
            <p14:sldId id="288"/>
            <p14:sldId id="290"/>
            <p14:sldId id="27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5EE6"/>
    <a:srgbClr val="132BDC"/>
    <a:srgbClr val="DCE0FC"/>
    <a:srgbClr val="FDF200"/>
    <a:srgbClr val="80FBE5"/>
    <a:srgbClr val="3CF3D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26"/>
  </p:normalViewPr>
  <p:slideViewPr>
    <p:cSldViewPr snapToGrid="0">
      <p:cViewPr varScale="1">
        <p:scale>
          <a:sx n="64" d="100"/>
          <a:sy n="64" d="100"/>
        </p:scale>
        <p:origin x="756" y="30"/>
      </p:cViewPr>
      <p:guideLst/>
    </p:cSldViewPr>
  </p:slideViewPr>
  <p:notesTextViewPr>
    <p:cViewPr>
      <p:scale>
        <a:sx n="1" d="1"/>
        <a:sy n="1" d="1"/>
      </p:scale>
      <p:origin x="0" y="0"/>
    </p:cViewPr>
  </p:notesTextViewPr>
  <p:notesViewPr>
    <p:cSldViewPr snapToGrid="0">
      <p:cViewPr varScale="1">
        <p:scale>
          <a:sx n="137" d="100"/>
          <a:sy n="137" d="100"/>
        </p:scale>
        <p:origin x="6744"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17" Type="http://schemas.microsoft.com/office/2018/10/relationships/authors" Targe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F14A1CB-5452-AC70-7D60-1A44C62C56C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D16B759-0F79-F999-E975-D9DBEDB8A51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8B9E520-E069-0742-BD97-ED28BB08EC53}" type="datetimeFigureOut">
              <a:rPr lang="en-US" smtClean="0"/>
              <a:t>8/21/2022</a:t>
            </a:fld>
            <a:endParaRPr lang="en-US" dirty="0"/>
          </a:p>
        </p:txBody>
      </p:sp>
      <p:sp>
        <p:nvSpPr>
          <p:cNvPr id="4" name="Footer Placeholder 3">
            <a:extLst>
              <a:ext uri="{FF2B5EF4-FFF2-40B4-BE49-F238E27FC236}">
                <a16:creationId xmlns:a16="http://schemas.microsoft.com/office/drawing/2014/main" id="{989A7C7E-774B-6207-364F-BAC51DF08FD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99ACE22-8537-7305-26E3-E0E0AF83D50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7B964BE-1CD1-1943-8CAA-B6D417321F15}" type="slidenum">
              <a:rPr lang="en-US" smtClean="0"/>
              <a:t>‹#›</a:t>
            </a:fld>
            <a:endParaRPr lang="en-US" dirty="0"/>
          </a:p>
        </p:txBody>
      </p:sp>
    </p:spTree>
    <p:extLst>
      <p:ext uri="{BB962C8B-B14F-4D97-AF65-F5344CB8AC3E}">
        <p14:creationId xmlns:p14="http://schemas.microsoft.com/office/powerpoint/2010/main" val="425450037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F85F30-A497-F84E-BC49-B57AB2B760AA}" type="datetimeFigureOut">
              <a:rPr lang="en-US" smtClean="0"/>
              <a:t>8/21/2022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7D3E5B-4BED-B24C-9674-6B6454D04561}" type="slidenum">
              <a:rPr lang="en-US" smtClean="0"/>
              <a:t>‹#›</a:t>
            </a:fld>
            <a:endParaRPr lang="en-US" dirty="0"/>
          </a:p>
        </p:txBody>
      </p:sp>
    </p:spTree>
    <p:extLst>
      <p:ext uri="{BB962C8B-B14F-4D97-AF65-F5344CB8AC3E}">
        <p14:creationId xmlns:p14="http://schemas.microsoft.com/office/powerpoint/2010/main" val="6762337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2</a:t>
            </a:fld>
            <a:endParaRPr lang="en-US" dirty="0"/>
          </a:p>
        </p:txBody>
      </p:sp>
    </p:spTree>
    <p:extLst>
      <p:ext uri="{BB962C8B-B14F-4D97-AF65-F5344CB8AC3E}">
        <p14:creationId xmlns:p14="http://schemas.microsoft.com/office/powerpoint/2010/main" val="3880612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7D3E5B-4BED-B24C-9674-6B6454D04561}" type="slidenum">
              <a:rPr lang="en-US" smtClean="0"/>
              <a:t>8</a:t>
            </a:fld>
            <a:endParaRPr lang="en-US" dirty="0"/>
          </a:p>
        </p:txBody>
      </p:sp>
    </p:spTree>
    <p:extLst>
      <p:ext uri="{BB962C8B-B14F-4D97-AF65-F5344CB8AC3E}">
        <p14:creationId xmlns:p14="http://schemas.microsoft.com/office/powerpoint/2010/main" val="231828099"/>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6" name="Freeform 15">
            <a:extLst>
              <a:ext uri="{FF2B5EF4-FFF2-40B4-BE49-F238E27FC236}">
                <a16:creationId xmlns:a16="http://schemas.microsoft.com/office/drawing/2014/main" id="{1EBC0340-3AAE-A39F-0BAF-0E7430611152}"/>
              </a:ext>
            </a:extLst>
          </p:cNvPr>
          <p:cNvSpPr/>
          <p:nvPr userDrawn="1"/>
        </p:nvSpPr>
        <p:spPr>
          <a:xfrm>
            <a:off x="3127386" y="1976768"/>
            <a:ext cx="6929120" cy="4877511"/>
          </a:xfrm>
          <a:custGeom>
            <a:avLst/>
            <a:gdLst>
              <a:gd name="connsiteX0" fmla="*/ 3464560 w 6929120"/>
              <a:gd name="connsiteY0" fmla="*/ 0 h 4877511"/>
              <a:gd name="connsiteX1" fmla="*/ 6929120 w 6929120"/>
              <a:gd name="connsiteY1" fmla="*/ 3464560 h 4877511"/>
              <a:gd name="connsiteX2" fmla="*/ 6656858 w 6929120"/>
              <a:gd name="connsiteY2" fmla="*/ 4813124 h 4877511"/>
              <a:gd name="connsiteX3" fmla="*/ 6625841 w 6929120"/>
              <a:gd name="connsiteY3" fmla="*/ 4877511 h 4877511"/>
              <a:gd name="connsiteX4" fmla="*/ 303280 w 6929120"/>
              <a:gd name="connsiteY4" fmla="*/ 4877511 h 4877511"/>
              <a:gd name="connsiteX5" fmla="*/ 272263 w 6929120"/>
              <a:gd name="connsiteY5" fmla="*/ 4813124 h 4877511"/>
              <a:gd name="connsiteX6" fmla="*/ 0 w 6929120"/>
              <a:gd name="connsiteY6" fmla="*/ 3464560 h 4877511"/>
              <a:gd name="connsiteX7" fmla="*/ 3464560 w 6929120"/>
              <a:gd name="connsiteY7" fmla="*/ 0 h 48775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929120" h="4877511">
                <a:moveTo>
                  <a:pt x="3464560" y="0"/>
                </a:moveTo>
                <a:cubicBezTo>
                  <a:pt x="5377984" y="0"/>
                  <a:pt x="6929120" y="1551136"/>
                  <a:pt x="6929120" y="3464560"/>
                </a:cubicBezTo>
                <a:cubicBezTo>
                  <a:pt x="6929120" y="3942916"/>
                  <a:pt x="6832174" y="4398629"/>
                  <a:pt x="6656858" y="4813124"/>
                </a:cubicBezTo>
                <a:lnTo>
                  <a:pt x="6625841" y="4877511"/>
                </a:lnTo>
                <a:lnTo>
                  <a:pt x="303280" y="4877511"/>
                </a:lnTo>
                <a:lnTo>
                  <a:pt x="272263" y="4813124"/>
                </a:lnTo>
                <a:cubicBezTo>
                  <a:pt x="96946" y="4398629"/>
                  <a:pt x="0" y="3942916"/>
                  <a:pt x="0" y="3464560"/>
                </a:cubicBezTo>
                <a:cubicBezTo>
                  <a:pt x="0" y="1551136"/>
                  <a:pt x="1551136" y="0"/>
                  <a:pt x="346456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0" name="Picture 9" descr="Gap between two buildings against the blue sky">
            <a:extLst>
              <a:ext uri="{FF2B5EF4-FFF2-40B4-BE49-F238E27FC236}">
                <a16:creationId xmlns:a16="http://schemas.microsoft.com/office/drawing/2014/main" id="{C40F96A3-9DAF-4D22-64AD-CEC023D28D98}"/>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colorTemperature colorTemp="10546"/>
                    </a14:imgEffect>
                    <a14:imgEffect>
                      <a14:saturation sat="0"/>
                    </a14:imgEffect>
                    <a14:imgEffect>
                      <a14:brightnessContrast bright="-34000" contrast="60000"/>
                    </a14:imgEffect>
                  </a14:imgLayer>
                </a14:imgProps>
              </a:ext>
              <a:ext uri="{28A0092B-C50C-407E-A947-70E740481C1C}">
                <a14:useLocalDpi xmlns:a14="http://schemas.microsoft.com/office/drawing/2010/main"/>
              </a:ext>
            </a:extLst>
          </a:blip>
          <a:srcRect t="2550" b="8386"/>
          <a:stretch/>
        </p:blipFill>
        <p:spPr>
          <a:xfrm>
            <a:off x="760411" y="0"/>
            <a:ext cx="11431589" cy="6858000"/>
          </a:xfrm>
          <a:prstGeom prst="rect">
            <a:avLst/>
          </a:prstGeom>
        </p:spPr>
      </p:pic>
      <p:sp>
        <p:nvSpPr>
          <p:cNvPr id="3" name="Subtitle 2">
            <a:extLst>
              <a:ext uri="{FF2B5EF4-FFF2-40B4-BE49-F238E27FC236}">
                <a16:creationId xmlns:a16="http://schemas.microsoft.com/office/drawing/2014/main" id="{DCFB69D3-5632-4285-A209-9DCA67DA668C}"/>
              </a:ext>
            </a:extLst>
          </p:cNvPr>
          <p:cNvSpPr>
            <a:spLocks noGrp="1"/>
          </p:cNvSpPr>
          <p:nvPr>
            <p:ph type="subTitle" idx="1" hasCustomPrompt="1"/>
          </p:nvPr>
        </p:nvSpPr>
        <p:spPr>
          <a:xfrm>
            <a:off x="816768" y="633753"/>
            <a:ext cx="7414940" cy="578325"/>
          </a:xfrm>
        </p:spPr>
        <p:txBody>
          <a:bodyPr lIns="0" tIns="0" rIns="0" bIns="0">
            <a:noAutofit/>
          </a:bodyPr>
          <a:lstStyle>
            <a:lvl1pPr marL="0" indent="0" algn="l">
              <a:buNone/>
              <a:defRPr sz="24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Title 1">
            <a:extLst>
              <a:ext uri="{FF2B5EF4-FFF2-40B4-BE49-F238E27FC236}">
                <a16:creationId xmlns:a16="http://schemas.microsoft.com/office/drawing/2014/main" id="{494248F2-5264-4601-AA0B-6C092F77F2DD}"/>
              </a:ext>
            </a:extLst>
          </p:cNvPr>
          <p:cNvSpPr>
            <a:spLocks noGrp="1"/>
          </p:cNvSpPr>
          <p:nvPr>
            <p:ph type="ctrTitle" hasCustomPrompt="1"/>
          </p:nvPr>
        </p:nvSpPr>
        <p:spPr>
          <a:xfrm>
            <a:off x="816768" y="1313284"/>
            <a:ext cx="6226593" cy="3427502"/>
          </a:xfrm>
        </p:spPr>
        <p:txBody>
          <a:bodyPr lIns="0" tIns="0" rIns="0" bIns="0" anchor="t">
            <a:noAutofit/>
          </a:bodyPr>
          <a:lstStyle>
            <a:lvl1pPr algn="l">
              <a:defRPr sz="4500" cap="all" baseline="0"/>
            </a:lvl1pPr>
          </a:lstStyle>
          <a:p>
            <a:r>
              <a:rPr lang="en-US" dirty="0"/>
              <a:t>CLICK TO EDIT MASTER TITLE STYLE</a:t>
            </a:r>
          </a:p>
        </p:txBody>
      </p:sp>
    </p:spTree>
    <p:extLst>
      <p:ext uri="{BB962C8B-B14F-4D97-AF65-F5344CB8AC3E}">
        <p14:creationId xmlns:p14="http://schemas.microsoft.com/office/powerpoint/2010/main" val="29164985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31" name="Title 1">
            <a:extLst>
              <a:ext uri="{FF2B5EF4-FFF2-40B4-BE49-F238E27FC236}">
                <a16:creationId xmlns:a16="http://schemas.microsoft.com/office/drawing/2014/main" id="{8D869122-E2BC-ED44-681B-43F70BEF81AF}"/>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8" name="Picture Placeholder 23">
            <a:extLst>
              <a:ext uri="{FF2B5EF4-FFF2-40B4-BE49-F238E27FC236}">
                <a16:creationId xmlns:a16="http://schemas.microsoft.com/office/drawing/2014/main" id="{255CBD6C-C281-8722-27D4-3D2CC5788A07}"/>
              </a:ext>
            </a:extLst>
          </p:cNvPr>
          <p:cNvSpPr>
            <a:spLocks noGrp="1"/>
          </p:cNvSpPr>
          <p:nvPr>
            <p:ph type="pic" sz="quarter" idx="13"/>
          </p:nvPr>
        </p:nvSpPr>
        <p:spPr>
          <a:xfrm>
            <a:off x="1090665" y="1650517"/>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34" name="Text Placeholder 33">
            <a:extLst>
              <a:ext uri="{FF2B5EF4-FFF2-40B4-BE49-F238E27FC236}">
                <a16:creationId xmlns:a16="http://schemas.microsoft.com/office/drawing/2014/main" id="{F1774C4E-7344-8232-3750-E424576E1D73}"/>
              </a:ext>
            </a:extLst>
          </p:cNvPr>
          <p:cNvSpPr>
            <a:spLocks noGrp="1"/>
          </p:cNvSpPr>
          <p:nvPr>
            <p:ph type="body" sz="quarter" idx="37" hasCustomPrompt="1"/>
          </p:nvPr>
        </p:nvSpPr>
        <p:spPr>
          <a:xfrm>
            <a:off x="10881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0" name="Text Placeholder 28">
            <a:extLst>
              <a:ext uri="{FF2B5EF4-FFF2-40B4-BE49-F238E27FC236}">
                <a16:creationId xmlns:a16="http://schemas.microsoft.com/office/drawing/2014/main" id="{1CE5D490-4727-FFF1-4BFF-A3DED42ECA3F}"/>
              </a:ext>
            </a:extLst>
          </p:cNvPr>
          <p:cNvSpPr>
            <a:spLocks noGrp="1"/>
          </p:cNvSpPr>
          <p:nvPr>
            <p:ph type="body" sz="quarter" idx="22" hasCustomPrompt="1"/>
          </p:nvPr>
        </p:nvSpPr>
        <p:spPr>
          <a:xfrm>
            <a:off x="1185312" y="358765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8" name="Picture Placeholder 23">
            <a:extLst>
              <a:ext uri="{FF2B5EF4-FFF2-40B4-BE49-F238E27FC236}">
                <a16:creationId xmlns:a16="http://schemas.microsoft.com/office/drawing/2014/main" id="{53802057-01C6-8655-30FA-091AC26925F4}"/>
              </a:ext>
            </a:extLst>
          </p:cNvPr>
          <p:cNvSpPr>
            <a:spLocks noGrp="1"/>
          </p:cNvSpPr>
          <p:nvPr>
            <p:ph type="pic" sz="quarter" idx="15"/>
          </p:nvPr>
        </p:nvSpPr>
        <p:spPr>
          <a:xfrm>
            <a:off x="3638242" y="1656748"/>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0" name="Text Placeholder 39">
            <a:extLst>
              <a:ext uri="{FF2B5EF4-FFF2-40B4-BE49-F238E27FC236}">
                <a16:creationId xmlns:a16="http://schemas.microsoft.com/office/drawing/2014/main" id="{69E47AF5-CB74-C3EB-76CA-1CA76678E2D5}"/>
              </a:ext>
            </a:extLst>
          </p:cNvPr>
          <p:cNvSpPr>
            <a:spLocks noGrp="1"/>
          </p:cNvSpPr>
          <p:nvPr>
            <p:ph type="body" sz="quarter" idx="38" hasCustomPrompt="1"/>
          </p:nvPr>
        </p:nvSpPr>
        <p:spPr>
          <a:xfrm>
            <a:off x="3636236"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890DFA6A-3356-DE98-022D-0DA202FBFD7E}"/>
              </a:ext>
            </a:extLst>
          </p:cNvPr>
          <p:cNvSpPr>
            <a:spLocks noGrp="1"/>
          </p:cNvSpPr>
          <p:nvPr>
            <p:ph type="body" sz="quarter" idx="26" hasCustomPrompt="1"/>
          </p:nvPr>
        </p:nvSpPr>
        <p:spPr>
          <a:xfrm>
            <a:off x="3734201" y="358977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9" name="Picture Placeholder 23">
            <a:extLst>
              <a:ext uri="{FF2B5EF4-FFF2-40B4-BE49-F238E27FC236}">
                <a16:creationId xmlns:a16="http://schemas.microsoft.com/office/drawing/2014/main" id="{4EB02CDB-488A-8142-CAF9-8E37FFF7C07D}"/>
              </a:ext>
            </a:extLst>
          </p:cNvPr>
          <p:cNvSpPr>
            <a:spLocks noGrp="1"/>
          </p:cNvSpPr>
          <p:nvPr>
            <p:ph type="pic" sz="quarter" idx="16"/>
          </p:nvPr>
        </p:nvSpPr>
        <p:spPr>
          <a:xfrm>
            <a:off x="6185819" y="166297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3" name="Text Placeholder 42">
            <a:extLst>
              <a:ext uri="{FF2B5EF4-FFF2-40B4-BE49-F238E27FC236}">
                <a16:creationId xmlns:a16="http://schemas.microsoft.com/office/drawing/2014/main" id="{4F3265D0-915B-E319-A154-B81C7A2C5B94}"/>
              </a:ext>
            </a:extLst>
          </p:cNvPr>
          <p:cNvSpPr>
            <a:spLocks noGrp="1"/>
          </p:cNvSpPr>
          <p:nvPr>
            <p:ph type="body" sz="quarter" idx="39" hasCustomPrompt="1"/>
          </p:nvPr>
        </p:nvSpPr>
        <p:spPr>
          <a:xfrm>
            <a:off x="6183813"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9" name="Text Placeholder 28">
            <a:extLst>
              <a:ext uri="{FF2B5EF4-FFF2-40B4-BE49-F238E27FC236}">
                <a16:creationId xmlns:a16="http://schemas.microsoft.com/office/drawing/2014/main" id="{CC0A1957-087D-BAC8-2FD3-C7879A14D683}"/>
              </a:ext>
            </a:extLst>
          </p:cNvPr>
          <p:cNvSpPr>
            <a:spLocks noGrp="1"/>
          </p:cNvSpPr>
          <p:nvPr>
            <p:ph type="body" sz="quarter" idx="28" hasCustomPrompt="1"/>
          </p:nvPr>
        </p:nvSpPr>
        <p:spPr>
          <a:xfrm>
            <a:off x="6283090" y="3594007"/>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17" name="Picture Placeholder 23">
            <a:extLst>
              <a:ext uri="{FF2B5EF4-FFF2-40B4-BE49-F238E27FC236}">
                <a16:creationId xmlns:a16="http://schemas.microsoft.com/office/drawing/2014/main" id="{C0FA0782-5A43-CA2A-3152-A02B9D5D744A}"/>
              </a:ext>
            </a:extLst>
          </p:cNvPr>
          <p:cNvSpPr>
            <a:spLocks noGrp="1"/>
          </p:cNvSpPr>
          <p:nvPr>
            <p:ph type="pic" sz="quarter" idx="14"/>
          </p:nvPr>
        </p:nvSpPr>
        <p:spPr>
          <a:xfrm>
            <a:off x="8733396" y="166920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6" name="Text Placeholder 45">
            <a:extLst>
              <a:ext uri="{FF2B5EF4-FFF2-40B4-BE49-F238E27FC236}">
                <a16:creationId xmlns:a16="http://schemas.microsoft.com/office/drawing/2014/main" id="{D922E682-729B-97DE-1956-5B8FDDB7A7B0}"/>
              </a:ext>
            </a:extLst>
          </p:cNvPr>
          <p:cNvSpPr>
            <a:spLocks noGrp="1"/>
          </p:cNvSpPr>
          <p:nvPr>
            <p:ph type="body" sz="quarter" idx="40" hasCustomPrompt="1"/>
          </p:nvPr>
        </p:nvSpPr>
        <p:spPr>
          <a:xfrm>
            <a:off x="8731390" y="3136392"/>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2" name="Text Placeholder 28">
            <a:extLst>
              <a:ext uri="{FF2B5EF4-FFF2-40B4-BE49-F238E27FC236}">
                <a16:creationId xmlns:a16="http://schemas.microsoft.com/office/drawing/2014/main" id="{8A2E2333-661F-499A-4099-13003D5327DE}"/>
              </a:ext>
            </a:extLst>
          </p:cNvPr>
          <p:cNvSpPr>
            <a:spLocks noGrp="1"/>
          </p:cNvSpPr>
          <p:nvPr>
            <p:ph type="body" sz="quarter" idx="30" hasCustomPrompt="1"/>
          </p:nvPr>
        </p:nvSpPr>
        <p:spPr>
          <a:xfrm>
            <a:off x="8831978" y="359189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BC2B0E64-6036-C50A-4B09-3307E136D0DB}"/>
              </a:ext>
            </a:extLst>
          </p:cNvPr>
          <p:cNvSpPr>
            <a:spLocks noGrp="1"/>
          </p:cNvSpPr>
          <p:nvPr>
            <p:ph type="pic" sz="quarter" idx="17"/>
          </p:nvPr>
        </p:nvSpPr>
        <p:spPr>
          <a:xfrm>
            <a:off x="1090665" y="4221285"/>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49" name="Text Placeholder 48">
            <a:extLst>
              <a:ext uri="{FF2B5EF4-FFF2-40B4-BE49-F238E27FC236}">
                <a16:creationId xmlns:a16="http://schemas.microsoft.com/office/drawing/2014/main" id="{B1360129-7F80-B48D-D46B-A111F17E47B4}"/>
              </a:ext>
            </a:extLst>
          </p:cNvPr>
          <p:cNvSpPr>
            <a:spLocks noGrp="1"/>
          </p:cNvSpPr>
          <p:nvPr>
            <p:ph type="body" sz="quarter" idx="41" hasCustomPrompt="1"/>
          </p:nvPr>
        </p:nvSpPr>
        <p:spPr>
          <a:xfrm>
            <a:off x="10881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33" name="Text Placeholder 28">
            <a:extLst>
              <a:ext uri="{FF2B5EF4-FFF2-40B4-BE49-F238E27FC236}">
                <a16:creationId xmlns:a16="http://schemas.microsoft.com/office/drawing/2014/main" id="{34A00EE2-7DE2-BF48-E0C1-81C2158B4107}"/>
              </a:ext>
            </a:extLst>
          </p:cNvPr>
          <p:cNvSpPr>
            <a:spLocks noGrp="1"/>
          </p:cNvSpPr>
          <p:nvPr>
            <p:ph type="body" sz="quarter" idx="24" hasCustomPrompt="1"/>
          </p:nvPr>
        </p:nvSpPr>
        <p:spPr>
          <a:xfrm>
            <a:off x="1185312" y="6150401"/>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90EE9725-A8CC-5A72-59F1-663EECC9FDF7}"/>
              </a:ext>
            </a:extLst>
          </p:cNvPr>
          <p:cNvSpPr>
            <a:spLocks noGrp="1"/>
          </p:cNvSpPr>
          <p:nvPr>
            <p:ph type="pic" sz="quarter" idx="19"/>
          </p:nvPr>
        </p:nvSpPr>
        <p:spPr>
          <a:xfrm>
            <a:off x="3638242" y="4218973"/>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874C74F1-405C-C6EE-A607-2236B9B08E00}"/>
              </a:ext>
            </a:extLst>
          </p:cNvPr>
          <p:cNvSpPr>
            <a:spLocks noGrp="1"/>
          </p:cNvSpPr>
          <p:nvPr>
            <p:ph type="body" sz="quarter" idx="42" hasCustomPrompt="1"/>
          </p:nvPr>
        </p:nvSpPr>
        <p:spPr>
          <a:xfrm>
            <a:off x="3636236"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5" name="Text Placeholder 28">
            <a:extLst>
              <a:ext uri="{FF2B5EF4-FFF2-40B4-BE49-F238E27FC236}">
                <a16:creationId xmlns:a16="http://schemas.microsoft.com/office/drawing/2014/main" id="{F3B25311-1AE4-31EC-9514-AD4642A2B4F9}"/>
              </a:ext>
            </a:extLst>
          </p:cNvPr>
          <p:cNvSpPr>
            <a:spLocks noGrp="1"/>
          </p:cNvSpPr>
          <p:nvPr>
            <p:ph type="body" sz="quarter" idx="32" hasCustomPrompt="1"/>
          </p:nvPr>
        </p:nvSpPr>
        <p:spPr>
          <a:xfrm>
            <a:off x="3734201" y="6151618"/>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7" name="Picture Placeholder 23">
            <a:extLst>
              <a:ext uri="{FF2B5EF4-FFF2-40B4-BE49-F238E27FC236}">
                <a16:creationId xmlns:a16="http://schemas.microsoft.com/office/drawing/2014/main" id="{EA14E23B-F3B1-C7A2-B03A-1CEABC2E4CF2}"/>
              </a:ext>
            </a:extLst>
          </p:cNvPr>
          <p:cNvSpPr>
            <a:spLocks noGrp="1"/>
          </p:cNvSpPr>
          <p:nvPr>
            <p:ph type="pic" sz="quarter" idx="20"/>
          </p:nvPr>
        </p:nvSpPr>
        <p:spPr>
          <a:xfrm>
            <a:off x="6185819" y="4220129"/>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3" name="Text Placeholder 52">
            <a:extLst>
              <a:ext uri="{FF2B5EF4-FFF2-40B4-BE49-F238E27FC236}">
                <a16:creationId xmlns:a16="http://schemas.microsoft.com/office/drawing/2014/main" id="{3914135F-F251-D319-FE2A-787B519F9071}"/>
              </a:ext>
            </a:extLst>
          </p:cNvPr>
          <p:cNvSpPr>
            <a:spLocks noGrp="1"/>
          </p:cNvSpPr>
          <p:nvPr>
            <p:ph type="body" sz="quarter" idx="43" hasCustomPrompt="1"/>
          </p:nvPr>
        </p:nvSpPr>
        <p:spPr>
          <a:xfrm>
            <a:off x="6183813"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48" name="Text Placeholder 28">
            <a:extLst>
              <a:ext uri="{FF2B5EF4-FFF2-40B4-BE49-F238E27FC236}">
                <a16:creationId xmlns:a16="http://schemas.microsoft.com/office/drawing/2014/main" id="{A39619BE-B308-86FC-D02B-5B8AE1C8BF91}"/>
              </a:ext>
            </a:extLst>
          </p:cNvPr>
          <p:cNvSpPr>
            <a:spLocks noGrp="1"/>
          </p:cNvSpPr>
          <p:nvPr>
            <p:ph type="body" sz="quarter" idx="34" hasCustomPrompt="1"/>
          </p:nvPr>
        </p:nvSpPr>
        <p:spPr>
          <a:xfrm>
            <a:off x="6283090" y="6149184"/>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D44FC776-875A-9EAD-435C-F5D0F3DF3852}"/>
              </a:ext>
            </a:extLst>
          </p:cNvPr>
          <p:cNvSpPr>
            <a:spLocks noGrp="1"/>
          </p:cNvSpPr>
          <p:nvPr>
            <p:ph type="pic" sz="quarter" idx="18"/>
          </p:nvPr>
        </p:nvSpPr>
        <p:spPr>
          <a:xfrm>
            <a:off x="8733396" y="4222440"/>
            <a:ext cx="2000530" cy="1612167"/>
          </a:xfrm>
          <a:solidFill>
            <a:schemeClr val="accent1">
              <a:lumMod val="20000"/>
              <a:lumOff val="80000"/>
            </a:schemeClr>
          </a:solidFill>
        </p:spPr>
        <p:txBody>
          <a:bodyPr anchor="ctr">
            <a:noAutofit/>
          </a:bodyPr>
          <a:lstStyle>
            <a:lvl1pPr marL="0" indent="0" algn="ctr">
              <a:buNone/>
              <a:defRPr sz="1400">
                <a:solidFill>
                  <a:schemeClr val="tx1"/>
                </a:solidFill>
                <a:latin typeface="+mn-lt"/>
              </a:defRPr>
            </a:lvl1pPr>
          </a:lstStyle>
          <a:p>
            <a:r>
              <a:rPr lang="en-US"/>
              <a:t>Click icon to add picture</a:t>
            </a:r>
            <a:endParaRPr lang="en-US" dirty="0"/>
          </a:p>
        </p:txBody>
      </p:sp>
      <p:sp>
        <p:nvSpPr>
          <p:cNvPr id="54" name="Text Placeholder 53">
            <a:extLst>
              <a:ext uri="{FF2B5EF4-FFF2-40B4-BE49-F238E27FC236}">
                <a16:creationId xmlns:a16="http://schemas.microsoft.com/office/drawing/2014/main" id="{B9DED069-060F-0176-B4A9-26120A147B76}"/>
              </a:ext>
            </a:extLst>
          </p:cNvPr>
          <p:cNvSpPr>
            <a:spLocks noGrp="1"/>
          </p:cNvSpPr>
          <p:nvPr>
            <p:ph type="body" sz="quarter" idx="44" hasCustomPrompt="1"/>
          </p:nvPr>
        </p:nvSpPr>
        <p:spPr>
          <a:xfrm>
            <a:off x="8731390" y="5687568"/>
            <a:ext cx="2002536" cy="740664"/>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0000"/>
            </a:schemeClr>
          </a:solidFill>
        </p:spPr>
        <p:txBody>
          <a:bodyPr wrap="square" lIns="91440" tIns="219456" rIns="0" bIns="0">
            <a:noAutofit/>
          </a:bodyPr>
          <a:lstStyle>
            <a:lvl1pPr marL="0" indent="0" algn="l">
              <a:lnSpc>
                <a:spcPct val="100000"/>
              </a:lnSpc>
              <a:spcBef>
                <a:spcPts val="0"/>
              </a:spcBef>
              <a:buNone/>
              <a:defRPr sz="1400" b="1" i="0" spc="20" baseline="0">
                <a:solidFill>
                  <a:schemeClr val="tx1"/>
                </a:solidFill>
                <a:latin typeface="+mn-lt"/>
              </a:defRPr>
            </a:lvl1pPr>
          </a:lstStyle>
          <a:p>
            <a:pPr lvl="0"/>
            <a:r>
              <a:rPr lang="en-US" dirty="0"/>
              <a:t>Name</a:t>
            </a:r>
          </a:p>
        </p:txBody>
      </p:sp>
      <p:sp>
        <p:nvSpPr>
          <p:cNvPr id="51" name="Text Placeholder 28">
            <a:extLst>
              <a:ext uri="{FF2B5EF4-FFF2-40B4-BE49-F238E27FC236}">
                <a16:creationId xmlns:a16="http://schemas.microsoft.com/office/drawing/2014/main" id="{4AD10861-EBBA-146D-C4EC-C0252F808B53}"/>
              </a:ext>
            </a:extLst>
          </p:cNvPr>
          <p:cNvSpPr>
            <a:spLocks noGrp="1"/>
          </p:cNvSpPr>
          <p:nvPr>
            <p:ph type="body" sz="quarter" idx="36" hasCustomPrompt="1"/>
          </p:nvPr>
        </p:nvSpPr>
        <p:spPr>
          <a:xfrm>
            <a:off x="8831978" y="6152835"/>
            <a:ext cx="1833441" cy="217186"/>
          </a:xfrm>
        </p:spPr>
        <p:txBody>
          <a:bodyPr vert="horz" lIns="0" tIns="0" rIns="0" bIns="0" rtlCol="0" anchor="b">
            <a:noAutofit/>
          </a:bodyPr>
          <a:lstStyle>
            <a:lvl1pPr>
              <a:defRPr lang="en-US" sz="1200" spc="20" baseline="0" dirty="0">
                <a:solidFill>
                  <a:schemeClr val="tx1"/>
                </a:solidFill>
                <a:latin typeface="+mn-lt"/>
              </a:defRPr>
            </a:lvl1pPr>
          </a:lstStyle>
          <a:p>
            <a:pPr marL="0" lvl="0" indent="0">
              <a:lnSpc>
                <a:spcPct val="100000"/>
              </a:lnSpc>
              <a:spcBef>
                <a:spcPts val="0"/>
              </a:spcBef>
              <a:buNone/>
            </a:pPr>
            <a:r>
              <a:rPr lang="en-US" dirty="0"/>
              <a:t>Title</a:t>
            </a:r>
          </a:p>
        </p:txBody>
      </p:sp>
      <p:sp>
        <p:nvSpPr>
          <p:cNvPr id="2" name="Footer Placeholder 1">
            <a:extLst>
              <a:ext uri="{FF2B5EF4-FFF2-40B4-BE49-F238E27FC236}">
                <a16:creationId xmlns:a16="http://schemas.microsoft.com/office/drawing/2014/main" id="{58B2A1B4-8B38-9645-3655-35A4232B984C}"/>
              </a:ext>
            </a:extLst>
          </p:cNvPr>
          <p:cNvSpPr>
            <a:spLocks noGrp="1"/>
          </p:cNvSpPr>
          <p:nvPr>
            <p:ph type="ftr" sz="quarter" idx="45"/>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FFD77F83-709B-A595-838B-A50CBBA8DB76}"/>
              </a:ext>
            </a:extLst>
          </p:cNvPr>
          <p:cNvSpPr>
            <a:spLocks noGrp="1"/>
          </p:cNvSpPr>
          <p:nvPr>
            <p:ph type="sldNum" sz="quarter" idx="46"/>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751072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Title 21">
            <a:extLst>
              <a:ext uri="{FF2B5EF4-FFF2-40B4-BE49-F238E27FC236}">
                <a16:creationId xmlns:a16="http://schemas.microsoft.com/office/drawing/2014/main" id="{3995F526-330B-DAB7-25A1-EFA47C9C8033}"/>
              </a:ext>
            </a:extLst>
          </p:cNvPr>
          <p:cNvSpPr>
            <a:spLocks noGrp="1"/>
          </p:cNvSpPr>
          <p:nvPr>
            <p:ph type="title" hasCustomPrompt="1"/>
          </p:nvPr>
        </p:nvSpPr>
        <p:spPr>
          <a:xfrm>
            <a:off x="847384" y="884982"/>
            <a:ext cx="5744335" cy="979204"/>
          </a:xfrm>
        </p:spPr>
        <p:txBody>
          <a:bodyPr lIns="0" tIns="0" rIns="0" bIns="0" anchor="t">
            <a:noAutofit/>
          </a:bodyPr>
          <a:lstStyle>
            <a:lvl1pPr>
              <a:defRPr sz="3600" cap="all" baseline="0"/>
            </a:lvl1pPr>
          </a:lstStyle>
          <a:p>
            <a:r>
              <a:rPr lang="en-US" dirty="0"/>
              <a:t>CLICK TO EDIT MASTER TITLE</a:t>
            </a:r>
          </a:p>
        </p:txBody>
      </p:sp>
      <p:sp>
        <p:nvSpPr>
          <p:cNvPr id="15" name="Text Placeholder 28">
            <a:extLst>
              <a:ext uri="{FF2B5EF4-FFF2-40B4-BE49-F238E27FC236}">
                <a16:creationId xmlns:a16="http://schemas.microsoft.com/office/drawing/2014/main" id="{93B8605C-A60E-DE47-5851-9BF04601C891}"/>
              </a:ext>
            </a:extLst>
          </p:cNvPr>
          <p:cNvSpPr>
            <a:spLocks noGrp="1"/>
          </p:cNvSpPr>
          <p:nvPr>
            <p:ph type="body" sz="quarter" idx="31" hasCustomPrompt="1"/>
          </p:nvPr>
        </p:nvSpPr>
        <p:spPr>
          <a:xfrm>
            <a:off x="852790" y="1864186"/>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40" name="Text Placeholder 28">
            <a:extLst>
              <a:ext uri="{FF2B5EF4-FFF2-40B4-BE49-F238E27FC236}">
                <a16:creationId xmlns:a16="http://schemas.microsoft.com/office/drawing/2014/main" id="{7B436DCE-21AD-38E2-5C66-1BA09385112D}"/>
              </a:ext>
            </a:extLst>
          </p:cNvPr>
          <p:cNvSpPr>
            <a:spLocks noGrp="1"/>
          </p:cNvSpPr>
          <p:nvPr>
            <p:ph type="body" sz="quarter" idx="29" hasCustomPrompt="1"/>
          </p:nvPr>
        </p:nvSpPr>
        <p:spPr>
          <a:xfrm>
            <a:off x="851805" y="2553205"/>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20" name="Text Placeholder 28">
            <a:extLst>
              <a:ext uri="{FF2B5EF4-FFF2-40B4-BE49-F238E27FC236}">
                <a16:creationId xmlns:a16="http://schemas.microsoft.com/office/drawing/2014/main" id="{3A8FAFF0-E023-1B32-CC58-E8ABA8632D2E}"/>
              </a:ext>
            </a:extLst>
          </p:cNvPr>
          <p:cNvSpPr>
            <a:spLocks noGrp="1"/>
          </p:cNvSpPr>
          <p:nvPr>
            <p:ph type="body" sz="quarter" idx="33" hasCustomPrompt="1"/>
          </p:nvPr>
        </p:nvSpPr>
        <p:spPr>
          <a:xfrm>
            <a:off x="852790" y="4057317"/>
            <a:ext cx="5753520" cy="631867"/>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19" name="Text Placeholder 28">
            <a:extLst>
              <a:ext uri="{FF2B5EF4-FFF2-40B4-BE49-F238E27FC236}">
                <a16:creationId xmlns:a16="http://schemas.microsoft.com/office/drawing/2014/main" id="{B73215FA-B8EB-7DD7-837F-F76B74F83728}"/>
              </a:ext>
            </a:extLst>
          </p:cNvPr>
          <p:cNvSpPr>
            <a:spLocks noGrp="1"/>
          </p:cNvSpPr>
          <p:nvPr>
            <p:ph type="body" sz="quarter" idx="32" hasCustomPrompt="1"/>
          </p:nvPr>
        </p:nvSpPr>
        <p:spPr>
          <a:xfrm>
            <a:off x="851805" y="4746336"/>
            <a:ext cx="5257800" cy="1311566"/>
          </a:xfrm>
        </p:spPr>
        <p:txBody>
          <a:bodyPr vert="horz" lIns="0" tIns="0" rIns="0" bIns="0" rtlCol="0">
            <a:noAutofit/>
          </a:bodyPr>
          <a:lstStyle>
            <a:lvl1pPr marL="0" indent="0">
              <a:buFont typeface="Arial" panose="020B0604020202020204" pitchFamily="34" charset="0"/>
              <a:buChar char="•"/>
              <a:defRPr lang="en-US" sz="1400" spc="0" baseline="0" dirty="0"/>
            </a:lvl1pPr>
          </a:lstStyle>
          <a:p>
            <a:pPr marL="285750" lvl="0" indent="-285750">
              <a:lnSpc>
                <a:spcPct val="100000"/>
              </a:lnSpc>
              <a:spcBef>
                <a:spcPts val="0"/>
              </a:spcBef>
            </a:pPr>
            <a:r>
              <a:rPr lang="en-US" dirty="0"/>
              <a:t>Second level</a:t>
            </a:r>
          </a:p>
          <a:p>
            <a:pPr marL="285750" lvl="0" indent="-285750">
              <a:lnSpc>
                <a:spcPct val="100000"/>
              </a:lnSpc>
              <a:spcBef>
                <a:spcPts val="0"/>
              </a:spcBef>
            </a:pPr>
            <a:endParaRPr lang="en-US" dirty="0"/>
          </a:p>
        </p:txBody>
      </p:sp>
      <p:sp>
        <p:nvSpPr>
          <p:cNvPr id="32" name="Rectangle 31">
            <a:extLst>
              <a:ext uri="{FF2B5EF4-FFF2-40B4-BE49-F238E27FC236}">
                <a16:creationId xmlns:a16="http://schemas.microsoft.com/office/drawing/2014/main" id="{4AED9AA9-2FB1-B400-47C0-803090B07B01}"/>
              </a:ext>
            </a:extLst>
          </p:cNvPr>
          <p:cNvSpPr/>
          <p:nvPr userDrawn="1"/>
        </p:nvSpPr>
        <p:spPr>
          <a:xfrm>
            <a:off x="7793831" y="810843"/>
            <a:ext cx="3091172" cy="5597912"/>
          </a:xfrm>
          <a:prstGeom prst="rect">
            <a:avLst/>
          </a:prstGeom>
          <a:solidFill>
            <a:schemeClr val="accent1">
              <a:alpha val="9323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8" name="Picture Placeholder 17">
            <a:extLst>
              <a:ext uri="{FF2B5EF4-FFF2-40B4-BE49-F238E27FC236}">
                <a16:creationId xmlns:a16="http://schemas.microsoft.com/office/drawing/2014/main" id="{C39E8D03-897F-C49F-D816-03B8BD63013D}"/>
              </a:ext>
            </a:extLst>
          </p:cNvPr>
          <p:cNvSpPr>
            <a:spLocks noGrp="1"/>
          </p:cNvSpPr>
          <p:nvPr>
            <p:ph type="pic" sz="quarter" idx="10"/>
          </p:nvPr>
        </p:nvSpPr>
        <p:spPr>
          <a:xfrm>
            <a:off x="7214510" y="1066373"/>
            <a:ext cx="2243137" cy="4929188"/>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2" name="Picture Placeholder 17">
            <a:extLst>
              <a:ext uri="{FF2B5EF4-FFF2-40B4-BE49-F238E27FC236}">
                <a16:creationId xmlns:a16="http://schemas.microsoft.com/office/drawing/2014/main" id="{DE571619-8CCB-E378-472D-84C8ED7F8AC4}"/>
              </a:ext>
            </a:extLst>
          </p:cNvPr>
          <p:cNvSpPr>
            <a:spLocks noGrp="1"/>
          </p:cNvSpPr>
          <p:nvPr>
            <p:ph type="pic" sz="quarter" idx="13"/>
          </p:nvPr>
        </p:nvSpPr>
        <p:spPr>
          <a:xfrm>
            <a:off x="9791099" y="1066373"/>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3" name="Picture Placeholder 17">
            <a:extLst>
              <a:ext uri="{FF2B5EF4-FFF2-40B4-BE49-F238E27FC236}">
                <a16:creationId xmlns:a16="http://schemas.microsoft.com/office/drawing/2014/main" id="{4A772672-1696-B0AC-34A7-37560F101DFE}"/>
              </a:ext>
            </a:extLst>
          </p:cNvPr>
          <p:cNvSpPr>
            <a:spLocks noGrp="1"/>
          </p:cNvSpPr>
          <p:nvPr>
            <p:ph type="pic" sz="quarter" idx="14"/>
          </p:nvPr>
        </p:nvSpPr>
        <p:spPr>
          <a:xfrm>
            <a:off x="9791099" y="3716568"/>
            <a:ext cx="1672682" cy="2278993"/>
          </a:xfrm>
          <a:solidFill>
            <a:schemeClr val="accent1">
              <a:lumMod val="20000"/>
              <a:lumOff val="80000"/>
            </a:schemeClr>
          </a:solidFill>
        </p:spPr>
        <p:txBody>
          <a:bodyPr anchor="ctr">
            <a:noAutofit/>
          </a:bodyPr>
          <a:lstStyle>
            <a:lvl1pPr algn="ctr">
              <a:defRPr/>
            </a:lvl1pPr>
          </a:lstStyle>
          <a:p>
            <a:r>
              <a:rPr lang="en-US"/>
              <a:t>Click icon to add picture</a:t>
            </a:r>
            <a:endParaRPr lang="en-US" dirty="0"/>
          </a:p>
        </p:txBody>
      </p:sp>
      <p:sp>
        <p:nvSpPr>
          <p:cNvPr id="2" name="Footer Placeholder 1">
            <a:extLst>
              <a:ext uri="{FF2B5EF4-FFF2-40B4-BE49-F238E27FC236}">
                <a16:creationId xmlns:a16="http://schemas.microsoft.com/office/drawing/2014/main" id="{5A615220-DA65-3A8D-609D-95B6D86B192A}"/>
              </a:ext>
            </a:extLst>
          </p:cNvPr>
          <p:cNvSpPr>
            <a:spLocks noGrp="1"/>
          </p:cNvSpPr>
          <p:nvPr>
            <p:ph type="ftr" sz="quarter" idx="34"/>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6AC2A57F-F2BF-F3B3-9D45-5DCD2608D80C}"/>
              </a:ext>
            </a:extLst>
          </p:cNvPr>
          <p:cNvSpPr>
            <a:spLocks noGrp="1"/>
          </p:cNvSpPr>
          <p:nvPr>
            <p:ph type="sldNum" sz="quarter" idx="35"/>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7992005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821385B8-472C-422F-2A52-C71336190A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Oval 1">
            <a:extLst>
              <a:ext uri="{FF2B5EF4-FFF2-40B4-BE49-F238E27FC236}">
                <a16:creationId xmlns:a16="http://schemas.microsoft.com/office/drawing/2014/main" id="{9DE7CA9C-8486-4EA1-8701-DB28FF478598}"/>
              </a:ext>
            </a:extLst>
          </p:cNvPr>
          <p:cNvSpPr/>
          <p:nvPr userDrawn="1"/>
        </p:nvSpPr>
        <p:spPr>
          <a:xfrm>
            <a:off x="2060160"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6" name="Picture Placeholder 13">
            <a:extLst>
              <a:ext uri="{FF2B5EF4-FFF2-40B4-BE49-F238E27FC236}">
                <a16:creationId xmlns:a16="http://schemas.microsoft.com/office/drawing/2014/main" id="{5C378C59-971F-BF38-742D-D95B205A12CA}"/>
              </a:ext>
            </a:extLst>
          </p:cNvPr>
          <p:cNvSpPr>
            <a:spLocks noGrp="1"/>
          </p:cNvSpPr>
          <p:nvPr>
            <p:ph type="pic" sz="quarter" idx="32"/>
          </p:nvPr>
        </p:nvSpPr>
        <p:spPr>
          <a:xfrm>
            <a:off x="1540257" y="2001750"/>
            <a:ext cx="1159161" cy="1036101"/>
          </a:xfrm>
          <a:noFill/>
        </p:spPr>
        <p:txBody>
          <a:bodyPr anchor="ctr">
            <a:noAutofit/>
          </a:bodyPr>
          <a:lstStyle>
            <a:lvl1pPr algn="ctr">
              <a:defRPr sz="1600"/>
            </a:lvl1pPr>
          </a:lstStyle>
          <a:p>
            <a:r>
              <a:rPr lang="en-US"/>
              <a:t>Click icon to add picture</a:t>
            </a:r>
            <a:endParaRPr lang="en-US" dirty="0"/>
          </a:p>
        </p:txBody>
      </p:sp>
      <p:sp>
        <p:nvSpPr>
          <p:cNvPr id="21" name="Subtitle 2">
            <a:extLst>
              <a:ext uri="{FF2B5EF4-FFF2-40B4-BE49-F238E27FC236}">
                <a16:creationId xmlns:a16="http://schemas.microsoft.com/office/drawing/2014/main" id="{3BAF3E19-6FBE-8CBB-4079-33F65C860D3F}"/>
              </a:ext>
            </a:extLst>
          </p:cNvPr>
          <p:cNvSpPr>
            <a:spLocks noGrp="1"/>
          </p:cNvSpPr>
          <p:nvPr>
            <p:ph type="subTitle" idx="1" hasCustomPrompt="1"/>
          </p:nvPr>
        </p:nvSpPr>
        <p:spPr>
          <a:xfrm>
            <a:off x="844257" y="3029583"/>
            <a:ext cx="2940863" cy="1002007"/>
          </a:xfrm>
        </p:spPr>
        <p:txBody>
          <a:bodyPr anchor="b">
            <a:noAutofit/>
          </a:bodyPr>
          <a:lstStyle>
            <a:lvl1pPr marL="0" indent="0" algn="l">
              <a:lnSpc>
                <a:spcPct val="100000"/>
              </a:lnSpc>
              <a:buNone/>
              <a:defRPr sz="2000" b="1" i="0" cap="all" spc="300" baseline="0">
                <a:latin typeface="+mj-lt"/>
                <a:cs typeface="Arial Black"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2" name="Content Placeholder 2">
            <a:extLst>
              <a:ext uri="{FF2B5EF4-FFF2-40B4-BE49-F238E27FC236}">
                <a16:creationId xmlns:a16="http://schemas.microsoft.com/office/drawing/2014/main" id="{16C42666-9F54-E92B-0327-85CCBAD21F0A}"/>
              </a:ext>
            </a:extLst>
          </p:cNvPr>
          <p:cNvSpPr>
            <a:spLocks noGrp="1"/>
          </p:cNvSpPr>
          <p:nvPr>
            <p:ph idx="10" hasCustomPrompt="1"/>
          </p:nvPr>
        </p:nvSpPr>
        <p:spPr>
          <a:xfrm>
            <a:off x="844257" y="4053021"/>
            <a:ext cx="2944737" cy="2284667"/>
          </a:xfrm>
        </p:spPr>
        <p:txBody>
          <a:bodyPr lIns="0" tIns="0" r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Oval 2">
            <a:extLst>
              <a:ext uri="{FF2B5EF4-FFF2-40B4-BE49-F238E27FC236}">
                <a16:creationId xmlns:a16="http://schemas.microsoft.com/office/drawing/2014/main" id="{FCFF2E1B-0868-370D-4DD5-C9FAA608FAF8}"/>
              </a:ext>
            </a:extLst>
          </p:cNvPr>
          <p:cNvSpPr/>
          <p:nvPr userDrawn="1"/>
        </p:nvSpPr>
        <p:spPr>
          <a:xfrm>
            <a:off x="5617535"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4" name="Picture Placeholder 13">
            <a:extLst>
              <a:ext uri="{FF2B5EF4-FFF2-40B4-BE49-F238E27FC236}">
                <a16:creationId xmlns:a16="http://schemas.microsoft.com/office/drawing/2014/main" id="{0B4A9B4F-A838-18BA-A205-674E6E13EB45}"/>
              </a:ext>
            </a:extLst>
          </p:cNvPr>
          <p:cNvSpPr>
            <a:spLocks noGrp="1"/>
          </p:cNvSpPr>
          <p:nvPr>
            <p:ph type="pic" sz="quarter" idx="30"/>
          </p:nvPr>
        </p:nvSpPr>
        <p:spPr>
          <a:xfrm>
            <a:off x="5107541" y="2001750"/>
            <a:ext cx="1159161" cy="1036101"/>
          </a:xfrm>
          <a:noFill/>
        </p:spPr>
        <p:txBody>
          <a:bodyPr anchor="ctr">
            <a:noAutofit/>
          </a:bodyPr>
          <a:lstStyle>
            <a:lvl1pPr algn="ctr">
              <a:defRPr sz="1600"/>
            </a:lvl1pPr>
          </a:lstStyle>
          <a:p>
            <a:r>
              <a:rPr lang="en-US"/>
              <a:t>Click icon to add picture</a:t>
            </a:r>
            <a:endParaRPr lang="en-US" dirty="0"/>
          </a:p>
        </p:txBody>
      </p:sp>
      <p:sp>
        <p:nvSpPr>
          <p:cNvPr id="31" name="Text Placeholder 28">
            <a:extLst>
              <a:ext uri="{FF2B5EF4-FFF2-40B4-BE49-F238E27FC236}">
                <a16:creationId xmlns:a16="http://schemas.microsoft.com/office/drawing/2014/main" id="{35959781-AA1F-7789-57AC-F3583B408E73}"/>
              </a:ext>
            </a:extLst>
          </p:cNvPr>
          <p:cNvSpPr>
            <a:spLocks noGrp="1"/>
          </p:cNvSpPr>
          <p:nvPr>
            <p:ph type="body" sz="quarter" idx="28" hasCustomPrompt="1"/>
          </p:nvPr>
        </p:nvSpPr>
        <p:spPr>
          <a:xfrm>
            <a:off x="4617227" y="3064120"/>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4" name="Content Placeholder 2">
            <a:extLst>
              <a:ext uri="{FF2B5EF4-FFF2-40B4-BE49-F238E27FC236}">
                <a16:creationId xmlns:a16="http://schemas.microsoft.com/office/drawing/2014/main" id="{73AFA26A-367B-C958-6FDA-30DC18B38549}"/>
              </a:ext>
            </a:extLst>
          </p:cNvPr>
          <p:cNvSpPr>
            <a:spLocks noGrp="1"/>
          </p:cNvSpPr>
          <p:nvPr>
            <p:ph idx="12" hasCustomPrompt="1"/>
          </p:nvPr>
        </p:nvSpPr>
        <p:spPr>
          <a:xfrm>
            <a:off x="4617226" y="4066126"/>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Oval 3">
            <a:extLst>
              <a:ext uri="{FF2B5EF4-FFF2-40B4-BE49-F238E27FC236}">
                <a16:creationId xmlns:a16="http://schemas.microsoft.com/office/drawing/2014/main" id="{BE993317-B15E-4278-C4C8-D2C8F54AED79}"/>
              </a:ext>
            </a:extLst>
          </p:cNvPr>
          <p:cNvSpPr/>
          <p:nvPr userDrawn="1"/>
        </p:nvSpPr>
        <p:spPr>
          <a:xfrm>
            <a:off x="8836567" y="2070777"/>
            <a:ext cx="956930" cy="956930"/>
          </a:xfrm>
          <a:prstGeom prst="ellipse">
            <a:avLst/>
          </a:prstGeom>
          <a:solidFill>
            <a:schemeClr val="accent1">
              <a:alpha val="7449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5" name="Picture Placeholder 13">
            <a:extLst>
              <a:ext uri="{FF2B5EF4-FFF2-40B4-BE49-F238E27FC236}">
                <a16:creationId xmlns:a16="http://schemas.microsoft.com/office/drawing/2014/main" id="{320E0A84-9337-4401-9D13-157978C60776}"/>
              </a:ext>
            </a:extLst>
          </p:cNvPr>
          <p:cNvSpPr>
            <a:spLocks noGrp="1"/>
          </p:cNvSpPr>
          <p:nvPr>
            <p:ph type="pic" sz="quarter" idx="31"/>
          </p:nvPr>
        </p:nvSpPr>
        <p:spPr>
          <a:xfrm>
            <a:off x="8333421" y="2004710"/>
            <a:ext cx="1159161" cy="1036101"/>
          </a:xfrm>
          <a:noFill/>
        </p:spPr>
        <p:txBody>
          <a:bodyPr anchor="ctr">
            <a:noAutofit/>
          </a:bodyPr>
          <a:lstStyle>
            <a:lvl1pPr algn="ctr">
              <a:defRPr sz="1600"/>
            </a:lvl1pPr>
          </a:lstStyle>
          <a:p>
            <a:r>
              <a:rPr lang="en-US"/>
              <a:t>Click icon to add picture</a:t>
            </a:r>
            <a:endParaRPr lang="en-US" dirty="0"/>
          </a:p>
        </p:txBody>
      </p:sp>
      <p:sp>
        <p:nvSpPr>
          <p:cNvPr id="32" name="Text Placeholder 28">
            <a:extLst>
              <a:ext uri="{FF2B5EF4-FFF2-40B4-BE49-F238E27FC236}">
                <a16:creationId xmlns:a16="http://schemas.microsoft.com/office/drawing/2014/main" id="{AC8F3009-6B00-DF9F-8517-05A826556634}"/>
              </a:ext>
            </a:extLst>
          </p:cNvPr>
          <p:cNvSpPr>
            <a:spLocks noGrp="1"/>
          </p:cNvSpPr>
          <p:nvPr>
            <p:ph type="body" sz="quarter" idx="29" hasCustomPrompt="1"/>
          </p:nvPr>
        </p:nvSpPr>
        <p:spPr>
          <a:xfrm>
            <a:off x="8403008" y="3029583"/>
            <a:ext cx="2940864" cy="988902"/>
          </a:xfrm>
        </p:spPr>
        <p:txBody>
          <a:bodyPr lIns="0" tIns="0" rIns="0" bIns="0" anchor="b">
            <a:noAutofit/>
          </a:bodyPr>
          <a:lstStyle>
            <a:lvl1pPr marL="0" indent="0" algn="l">
              <a:lnSpc>
                <a:spcPct val="100000"/>
              </a:lnSpc>
              <a:spcBef>
                <a:spcPts val="0"/>
              </a:spcBef>
              <a:buNone/>
              <a:defRPr lang="en-US" sz="2000" b="1" i="0" kern="1200" cap="all" spc="300" baseline="0" dirty="0">
                <a:solidFill>
                  <a:schemeClr val="tx1"/>
                </a:solidFill>
                <a:latin typeface="+mj-lt"/>
                <a:ea typeface="+mn-ea"/>
                <a:cs typeface="Arial Black" panose="020B0604020202020204" pitchFamily="34" charset="0"/>
              </a:defRPr>
            </a:lvl1pPr>
          </a:lstStyle>
          <a:p>
            <a:r>
              <a:rPr lang="en-US" dirty="0"/>
              <a:t>CLICK TO EDIT MASTER SUBTITLE STYLE</a:t>
            </a:r>
          </a:p>
        </p:txBody>
      </p:sp>
      <p:sp>
        <p:nvSpPr>
          <p:cNvPr id="23" name="Content Placeholder 2">
            <a:extLst>
              <a:ext uri="{FF2B5EF4-FFF2-40B4-BE49-F238E27FC236}">
                <a16:creationId xmlns:a16="http://schemas.microsoft.com/office/drawing/2014/main" id="{B51E11FB-D524-5781-B4B3-F6E5484F19F3}"/>
              </a:ext>
            </a:extLst>
          </p:cNvPr>
          <p:cNvSpPr>
            <a:spLocks noGrp="1"/>
          </p:cNvSpPr>
          <p:nvPr>
            <p:ph idx="11" hasCustomPrompt="1"/>
          </p:nvPr>
        </p:nvSpPr>
        <p:spPr>
          <a:xfrm>
            <a:off x="8398539" y="4031589"/>
            <a:ext cx="2944737" cy="2284667"/>
          </a:xfrm>
        </p:spPr>
        <p:txBody>
          <a:bodyPr tIns="0" bIns="0">
            <a:noAutofit/>
          </a:bodyPr>
          <a:lstStyle>
            <a:lvl1pPr marL="285750" indent="-285750">
              <a:lnSpc>
                <a:spcPct val="100000"/>
              </a:lnSpc>
              <a:buFont typeface="Arial" panose="020B0604020202020204" pitchFamily="34" charset="0"/>
              <a:buChar char="•"/>
              <a:defRPr sz="1400" b="0" i="0">
                <a:latin typeface="+mn-lt"/>
              </a:defRPr>
            </a:lvl1pPr>
            <a:lvl2pPr marL="800100" indent="-342900">
              <a:lnSpc>
                <a:spcPct val="100000"/>
              </a:lnSpc>
              <a:buFont typeface="Arial" panose="020B0604020202020204" pitchFamily="34" charset="0"/>
              <a:buChar char="•"/>
              <a:defRPr sz="1400" b="0" i="0">
                <a:latin typeface="+mn-lt"/>
              </a:defRPr>
            </a:lvl2pPr>
            <a:lvl3pPr marL="1200150" indent="-285750">
              <a:lnSpc>
                <a:spcPct val="100000"/>
              </a:lnSpc>
              <a:buFont typeface="Arial" panose="020B0604020202020204" pitchFamily="34" charset="0"/>
              <a:buChar char="•"/>
              <a:defRPr sz="1400" b="0" i="0">
                <a:latin typeface="+mn-lt"/>
              </a:defRPr>
            </a:lvl3pPr>
            <a:lvl4pPr marL="1657350" indent="-285750">
              <a:lnSpc>
                <a:spcPct val="100000"/>
              </a:lnSpc>
              <a:buFont typeface="Arial" panose="020B0604020202020204" pitchFamily="34" charset="0"/>
              <a:buChar char="•"/>
              <a:defRPr sz="1400" b="0" i="0">
                <a:latin typeface="+mn-lt"/>
              </a:defRPr>
            </a:lvl4pPr>
            <a:lvl5pPr marL="2114550" indent="-285750">
              <a:lnSpc>
                <a:spcPct val="100000"/>
              </a:lnSpc>
              <a:buFont typeface="Arial" panose="020B0604020202020204" pitchFamily="34" charset="0"/>
              <a:buChar char="•"/>
              <a:defRPr sz="1400" b="0" i="0">
                <a:latin typeface="+mn-lt"/>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466B1E6-E67B-3B07-B464-6C782D2D21E7}"/>
              </a:ext>
            </a:extLst>
          </p:cNvPr>
          <p:cNvSpPr>
            <a:spLocks noGrp="1"/>
          </p:cNvSpPr>
          <p:nvPr>
            <p:ph type="ftr" sz="quarter" idx="33"/>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2B63D2A3-D5E9-1D68-8AB2-1DB5C21E9126}"/>
              </a:ext>
            </a:extLst>
          </p:cNvPr>
          <p:cNvSpPr>
            <a:spLocks noGrp="1"/>
          </p:cNvSpPr>
          <p:nvPr>
            <p:ph type="sldNum" sz="quarter" idx="34"/>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351659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5" name="Title 21">
            <a:extLst>
              <a:ext uri="{FF2B5EF4-FFF2-40B4-BE49-F238E27FC236}">
                <a16:creationId xmlns:a16="http://schemas.microsoft.com/office/drawing/2014/main" id="{592F592C-CC3F-8FC0-DAF8-24019474CAB1}"/>
              </a:ext>
            </a:extLst>
          </p:cNvPr>
          <p:cNvSpPr>
            <a:spLocks noGrp="1"/>
          </p:cNvSpPr>
          <p:nvPr>
            <p:ph type="title" hasCustomPrompt="1"/>
          </p:nvPr>
        </p:nvSpPr>
        <p:spPr>
          <a:xfrm>
            <a:off x="847384" y="884982"/>
            <a:ext cx="5744335" cy="979204"/>
          </a:xfrm>
        </p:spPr>
        <p:txBody>
          <a:bodyPr lIns="0" tIns="0" rIns="0" bIns="0" anchor="t">
            <a:noAutofit/>
          </a:bodyPr>
          <a:lstStyle>
            <a:lvl1pPr>
              <a:defRPr sz="3600" baseline="0">
                <a:latin typeface="+mj-lt"/>
              </a:defRPr>
            </a:lvl1pPr>
          </a:lstStyle>
          <a:p>
            <a:r>
              <a:rPr lang="en-US" dirty="0"/>
              <a:t>CLICK TO EDIT MASTER TITLE</a:t>
            </a:r>
          </a:p>
        </p:txBody>
      </p:sp>
      <p:sp>
        <p:nvSpPr>
          <p:cNvPr id="13" name="Text Placeholder 2">
            <a:extLst>
              <a:ext uri="{FF2B5EF4-FFF2-40B4-BE49-F238E27FC236}">
                <a16:creationId xmlns:a16="http://schemas.microsoft.com/office/drawing/2014/main" id="{ED5AF112-F5BD-9AA8-0E64-A6972333DDB1}"/>
              </a:ext>
            </a:extLst>
          </p:cNvPr>
          <p:cNvSpPr>
            <a:spLocks noGrp="1"/>
          </p:cNvSpPr>
          <p:nvPr>
            <p:ph type="body" idx="1"/>
          </p:nvPr>
        </p:nvSpPr>
        <p:spPr>
          <a:xfrm>
            <a:off x="855915" y="2046038"/>
            <a:ext cx="4831207" cy="3568139"/>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Picture Placeholder 8">
            <a:extLst>
              <a:ext uri="{FF2B5EF4-FFF2-40B4-BE49-F238E27FC236}">
                <a16:creationId xmlns:a16="http://schemas.microsoft.com/office/drawing/2014/main" id="{DD9A5508-A146-4C36-FF14-5B78325C526D}"/>
              </a:ext>
            </a:extLst>
          </p:cNvPr>
          <p:cNvSpPr>
            <a:spLocks noGrp="1"/>
          </p:cNvSpPr>
          <p:nvPr>
            <p:ph type="pic" sz="quarter" idx="12"/>
          </p:nvPr>
        </p:nvSpPr>
        <p:spPr>
          <a:xfrm>
            <a:off x="7868966" y="1112838"/>
            <a:ext cx="3475649" cy="4975225"/>
          </a:xfrm>
          <a:solidFill>
            <a:schemeClr val="accent1">
              <a:lumMod val="20000"/>
              <a:lumOff val="80000"/>
            </a:schemeClr>
          </a:solidFill>
        </p:spPr>
        <p:txBody>
          <a:bodyPr anchor="ctr"/>
          <a:lstStyle>
            <a:lvl1pPr algn="ctr">
              <a:defRPr/>
            </a:lvl1pPr>
          </a:lstStyle>
          <a:p>
            <a:r>
              <a:rPr lang="en-US"/>
              <a:t>Click icon to add picture</a:t>
            </a:r>
            <a:endParaRPr lang="en-US" dirty="0"/>
          </a:p>
        </p:txBody>
      </p:sp>
      <p:sp>
        <p:nvSpPr>
          <p:cNvPr id="14" name="Text Placeholder 10">
            <a:extLst>
              <a:ext uri="{FF2B5EF4-FFF2-40B4-BE49-F238E27FC236}">
                <a16:creationId xmlns:a16="http://schemas.microsoft.com/office/drawing/2014/main" id="{104F5115-4987-5C8E-E191-E06A29A553D3}"/>
              </a:ext>
            </a:extLst>
          </p:cNvPr>
          <p:cNvSpPr>
            <a:spLocks noGrp="1"/>
          </p:cNvSpPr>
          <p:nvPr>
            <p:ph type="body" sz="quarter" idx="13"/>
          </p:nvPr>
        </p:nvSpPr>
        <p:spPr>
          <a:xfrm>
            <a:off x="7010733" y="2803273"/>
            <a:ext cx="2121408" cy="2121408"/>
          </a:xfrm>
          <a:prstGeom prst="ellipse">
            <a:avLst/>
          </a:prstGeom>
          <a:solidFill>
            <a:schemeClr val="accent1">
              <a:alpha val="72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15" name="Text Placeholder 10">
            <a:extLst>
              <a:ext uri="{FF2B5EF4-FFF2-40B4-BE49-F238E27FC236}">
                <a16:creationId xmlns:a16="http://schemas.microsoft.com/office/drawing/2014/main" id="{1EA969D2-43E7-374C-2BD3-3ED94ADEAE97}"/>
              </a:ext>
            </a:extLst>
          </p:cNvPr>
          <p:cNvSpPr>
            <a:spLocks noGrp="1"/>
          </p:cNvSpPr>
          <p:nvPr>
            <p:ph type="body" sz="quarter" idx="14"/>
          </p:nvPr>
        </p:nvSpPr>
        <p:spPr>
          <a:xfrm>
            <a:off x="11258537" y="4711495"/>
            <a:ext cx="192024" cy="1033272"/>
          </a:xfrm>
          <a:prstGeom prst="rect">
            <a:avLst/>
          </a:prstGeom>
          <a:solidFill>
            <a:schemeClr val="accent1">
              <a:alpha val="83000"/>
            </a:schemeClr>
          </a:solidFill>
        </p:spPr>
        <p:txBody>
          <a:bodyPr/>
          <a:lstStyle>
            <a:lvl1pPr>
              <a:defRPr sz="300">
                <a:solidFill>
                  <a:schemeClr val="accent1">
                    <a:alpha val="0"/>
                  </a:schemeClr>
                </a:solidFill>
              </a:defRPr>
            </a:lvl1pPr>
          </a:lstStyle>
          <a:p>
            <a:pPr lvl="0"/>
            <a:r>
              <a:rPr lang="en-US"/>
              <a:t>Click to edit Master text styles</a:t>
            </a:r>
          </a:p>
        </p:txBody>
      </p:sp>
      <p:sp>
        <p:nvSpPr>
          <p:cNvPr id="3" name="Footer Placeholder 2">
            <a:extLst>
              <a:ext uri="{FF2B5EF4-FFF2-40B4-BE49-F238E27FC236}">
                <a16:creationId xmlns:a16="http://schemas.microsoft.com/office/drawing/2014/main" id="{8DE7E217-DB17-AA1B-8753-DBFDF42AB32F}"/>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CD6FA3F1-16D7-20B8-B929-59317A576C99}"/>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83057956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pic>
        <p:nvPicPr>
          <p:cNvPr id="3" name="Picture 2" descr="Large walking intersection with one lone person">
            <a:extLst>
              <a:ext uri="{FF2B5EF4-FFF2-40B4-BE49-F238E27FC236}">
                <a16:creationId xmlns:a16="http://schemas.microsoft.com/office/drawing/2014/main" id="{09010683-ED2B-BF6C-90F9-AF09D38DB67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0"/>
                    </a14:imgEffect>
                    <a14:imgEffect>
                      <a14:brightnessContrast bright="27000" contrast="5000"/>
                    </a14:imgEffect>
                  </a14:imgLayer>
                </a14:imgProps>
              </a:ext>
              <a:ext uri="{28A0092B-C50C-407E-A947-70E740481C1C}">
                <a14:useLocalDpi xmlns:a14="http://schemas.microsoft.com/office/drawing/2010/main"/>
              </a:ext>
            </a:extLst>
          </a:blip>
          <a:srcRect/>
          <a:stretch/>
        </p:blipFill>
        <p:spPr>
          <a:xfrm>
            <a:off x="0" y="1"/>
            <a:ext cx="11811000" cy="6858000"/>
          </a:xfrm>
          <a:prstGeom prst="rect">
            <a:avLst/>
          </a:prstGeom>
        </p:spPr>
      </p:pic>
      <p:sp>
        <p:nvSpPr>
          <p:cNvPr id="13" name="Freeform 12">
            <a:extLst>
              <a:ext uri="{FF2B5EF4-FFF2-40B4-BE49-F238E27FC236}">
                <a16:creationId xmlns:a16="http://schemas.microsoft.com/office/drawing/2014/main" id="{C7A66511-B85E-197E-52D6-398E0BABD4A3}"/>
              </a:ext>
            </a:extLst>
          </p:cNvPr>
          <p:cNvSpPr/>
          <p:nvPr userDrawn="1"/>
        </p:nvSpPr>
        <p:spPr>
          <a:xfrm>
            <a:off x="777819" y="0"/>
            <a:ext cx="8272488" cy="6858000"/>
          </a:xfrm>
          <a:custGeom>
            <a:avLst/>
            <a:gdLst>
              <a:gd name="connsiteX0" fmla="*/ 2449074 w 8272488"/>
              <a:gd name="connsiteY0" fmla="*/ 0 h 6858000"/>
              <a:gd name="connsiteX1" fmla="*/ 5823415 w 8272488"/>
              <a:gd name="connsiteY1" fmla="*/ 0 h 6858000"/>
              <a:gd name="connsiteX2" fmla="*/ 5929477 w 8272488"/>
              <a:gd name="connsiteY2" fmla="*/ 47950 h 6858000"/>
              <a:gd name="connsiteX3" fmla="*/ 8272488 w 8272488"/>
              <a:gd name="connsiteY3" fmla="*/ 3776315 h 6858000"/>
              <a:gd name="connsiteX4" fmla="*/ 7025715 w 8272488"/>
              <a:gd name="connsiteY4" fmla="*/ 6735959 h 6858000"/>
              <a:gd name="connsiteX5" fmla="*/ 6893036 w 8272488"/>
              <a:gd name="connsiteY5" fmla="*/ 6858000 h 6858000"/>
              <a:gd name="connsiteX6" fmla="*/ 1379452 w 8272488"/>
              <a:gd name="connsiteY6" fmla="*/ 6858000 h 6858000"/>
              <a:gd name="connsiteX7" fmla="*/ 1246773 w 8272488"/>
              <a:gd name="connsiteY7" fmla="*/ 6735959 h 6858000"/>
              <a:gd name="connsiteX8" fmla="*/ 0 w 8272488"/>
              <a:gd name="connsiteY8" fmla="*/ 3776315 h 6858000"/>
              <a:gd name="connsiteX9" fmla="*/ 2343012 w 8272488"/>
              <a:gd name="connsiteY9" fmla="*/ 479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72488" h="6858000">
                <a:moveTo>
                  <a:pt x="2449074" y="0"/>
                </a:moveTo>
                <a:lnTo>
                  <a:pt x="5823415" y="0"/>
                </a:lnTo>
                <a:lnTo>
                  <a:pt x="5929477" y="47950"/>
                </a:lnTo>
                <a:cubicBezTo>
                  <a:pt x="7315814" y="715956"/>
                  <a:pt x="8272488" y="2134414"/>
                  <a:pt x="8272488" y="3776315"/>
                </a:cubicBezTo>
                <a:cubicBezTo>
                  <a:pt x="8272488" y="4936354"/>
                  <a:pt x="7794942" y="5984857"/>
                  <a:pt x="7025715" y="6735959"/>
                </a:cubicBezTo>
                <a:lnTo>
                  <a:pt x="6893036" y="6858000"/>
                </a:lnTo>
                <a:lnTo>
                  <a:pt x="1379452" y="6858000"/>
                </a:lnTo>
                <a:lnTo>
                  <a:pt x="1246773" y="6735959"/>
                </a:lnTo>
                <a:cubicBezTo>
                  <a:pt x="477546" y="5984857"/>
                  <a:pt x="0" y="4936354"/>
                  <a:pt x="0" y="3776315"/>
                </a:cubicBezTo>
                <a:cubicBezTo>
                  <a:pt x="0" y="2134414"/>
                  <a:pt x="956674" y="715956"/>
                  <a:pt x="2343012" y="47950"/>
                </a:cubicBezTo>
                <a:close/>
              </a:path>
            </a:pathLst>
          </a:custGeom>
          <a:solidFill>
            <a:schemeClr val="accent1">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2" name="Title 1">
            <a:extLst>
              <a:ext uri="{FF2B5EF4-FFF2-40B4-BE49-F238E27FC236}">
                <a16:creationId xmlns:a16="http://schemas.microsoft.com/office/drawing/2014/main" id="{71A36714-0A6D-7D0D-3336-B8081C409BA0}"/>
              </a:ext>
            </a:extLst>
          </p:cNvPr>
          <p:cNvSpPr>
            <a:spLocks noGrp="1"/>
          </p:cNvSpPr>
          <p:nvPr>
            <p:ph type="title" hasCustomPrompt="1"/>
          </p:nvPr>
        </p:nvSpPr>
        <p:spPr>
          <a:xfrm>
            <a:off x="1907196" y="2188196"/>
            <a:ext cx="5985159" cy="1594507"/>
          </a:xfrm>
        </p:spPr>
        <p:txBody>
          <a:bodyPr lIns="0" tIns="0" rIns="0" bIns="0" anchor="b">
            <a:noAutofit/>
          </a:bodyPr>
          <a:lstStyle>
            <a:lvl1pPr>
              <a:defRPr sz="3600" b="1" i="0" baseline="0">
                <a:solidFill>
                  <a:schemeClr val="tx1"/>
                </a:solidFill>
                <a:latin typeface="+mj-lt"/>
                <a:cs typeface="Arial Black" panose="020B0604020202020204" pitchFamily="34" charset="0"/>
              </a:defRPr>
            </a:lvl1pPr>
          </a:lstStyle>
          <a:p>
            <a:r>
              <a:rPr lang="en-US" dirty="0"/>
              <a:t>CLICK TO EDIT MASTER TITLE STYLE</a:t>
            </a:r>
          </a:p>
        </p:txBody>
      </p:sp>
      <p:sp>
        <p:nvSpPr>
          <p:cNvPr id="11" name="Text Placeholder 2">
            <a:extLst>
              <a:ext uri="{FF2B5EF4-FFF2-40B4-BE49-F238E27FC236}">
                <a16:creationId xmlns:a16="http://schemas.microsoft.com/office/drawing/2014/main" id="{CFA9DBC5-E4A8-5230-9CE1-902849869495}"/>
              </a:ext>
            </a:extLst>
          </p:cNvPr>
          <p:cNvSpPr>
            <a:spLocks noGrp="1"/>
          </p:cNvSpPr>
          <p:nvPr>
            <p:ph type="body" idx="1"/>
          </p:nvPr>
        </p:nvSpPr>
        <p:spPr>
          <a:xfrm>
            <a:off x="1907196" y="3790988"/>
            <a:ext cx="5444517" cy="1731890"/>
          </a:xfrm>
        </p:spPr>
        <p:txBody>
          <a:bodyPr lIns="0" tIns="0" rIns="0" bIns="0" anchor="t">
            <a:noAutofit/>
          </a:bodyPr>
          <a:lstStyle>
            <a:lvl1pPr marL="0" indent="0">
              <a:buNone/>
              <a:defRPr sz="1800" b="0" i="0">
                <a:solidFill>
                  <a:schemeClr val="tx1"/>
                </a:solidFill>
                <a:latin typeface="+mn-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Rectangle 9">
            <a:extLst>
              <a:ext uri="{FF2B5EF4-FFF2-40B4-BE49-F238E27FC236}">
                <a16:creationId xmlns:a16="http://schemas.microsoft.com/office/drawing/2014/main" id="{829F29DD-6F0C-B005-FD16-89C061AE31C9}"/>
              </a:ext>
            </a:extLst>
          </p:cNvPr>
          <p:cNvSpPr/>
          <p:nvPr userDrawn="1"/>
        </p:nvSpPr>
        <p:spPr>
          <a:xfrm>
            <a:off x="10408059" y="1151133"/>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12" name="Rectangle 11">
            <a:extLst>
              <a:ext uri="{FF2B5EF4-FFF2-40B4-BE49-F238E27FC236}">
                <a16:creationId xmlns:a16="http://schemas.microsoft.com/office/drawing/2014/main" id="{67980795-C54D-B27A-60D2-8758CAF840E2}"/>
              </a:ext>
            </a:extLst>
          </p:cNvPr>
          <p:cNvSpPr/>
          <p:nvPr userDrawn="1"/>
        </p:nvSpPr>
        <p:spPr>
          <a:xfrm>
            <a:off x="10987993" y="114070"/>
            <a:ext cx="190346" cy="1037063"/>
          </a:xfrm>
          <a:prstGeom prst="rect">
            <a:avLst/>
          </a:prstGeom>
          <a:solidFill>
            <a:schemeClr val="accent1">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4" name="Footer Placeholder 3">
            <a:extLst>
              <a:ext uri="{FF2B5EF4-FFF2-40B4-BE49-F238E27FC236}">
                <a16:creationId xmlns:a16="http://schemas.microsoft.com/office/drawing/2014/main" id="{7B05DD54-AC6C-8FD6-3ABF-282F1F124B40}"/>
              </a:ext>
            </a:extLst>
          </p:cNvPr>
          <p:cNvSpPr>
            <a:spLocks noGrp="1"/>
          </p:cNvSpPr>
          <p:nvPr>
            <p:ph type="ftr" sz="quarter" idx="10"/>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22CBBA03-8EAF-9651-6DC8-7316BA1FE5F7}"/>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52720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D97974-B93C-4C96-B3F6-F69E3D6DE6CA}"/>
              </a:ext>
            </a:extLst>
          </p:cNvPr>
          <p:cNvSpPr>
            <a:spLocks noGrp="1"/>
          </p:cNvSpPr>
          <p:nvPr>
            <p:ph type="title" hasCustomPrompt="1"/>
          </p:nvPr>
        </p:nvSpPr>
        <p:spPr>
          <a:xfrm>
            <a:off x="6696222" y="654637"/>
            <a:ext cx="4834517" cy="2774361"/>
          </a:xfrm>
        </p:spPr>
        <p:txBody>
          <a:bodyPr lIns="0" tIns="0" rIns="0" bIns="0" anchor="b">
            <a:noAutofit/>
          </a:bodyPr>
          <a:lstStyle>
            <a:lvl1pPr>
              <a:defRPr sz="3600" cap="all" baseline="0"/>
            </a:lvl1pPr>
          </a:lstStyle>
          <a:p>
            <a:r>
              <a:rPr lang="en-US" dirty="0"/>
              <a:t>CLICK TO EDIT MASTER TITLE STYLE</a:t>
            </a:r>
          </a:p>
        </p:txBody>
      </p:sp>
      <p:sp>
        <p:nvSpPr>
          <p:cNvPr id="5" name="Picture Placeholder 4">
            <a:extLst>
              <a:ext uri="{FF2B5EF4-FFF2-40B4-BE49-F238E27FC236}">
                <a16:creationId xmlns:a16="http://schemas.microsoft.com/office/drawing/2014/main" id="{346650F3-FE62-E3A1-C1F7-6A7E767D0045}"/>
              </a:ext>
            </a:extLst>
          </p:cNvPr>
          <p:cNvSpPr>
            <a:spLocks noGrp="1"/>
          </p:cNvSpPr>
          <p:nvPr>
            <p:ph type="pic" sz="quarter" idx="10"/>
          </p:nvPr>
        </p:nvSpPr>
        <p:spPr>
          <a:xfrm>
            <a:off x="1395412" y="653461"/>
            <a:ext cx="4597556" cy="5549900"/>
          </a:xfrm>
        </p:spPr>
        <p:txBody>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8A6FC6F2-80B4-49A7-9448-33FE2DF0E967}"/>
              </a:ext>
            </a:extLst>
          </p:cNvPr>
          <p:cNvSpPr>
            <a:spLocks noGrp="1"/>
          </p:cNvSpPr>
          <p:nvPr>
            <p:ph idx="1" hasCustomPrompt="1"/>
          </p:nvPr>
        </p:nvSpPr>
        <p:spPr>
          <a:xfrm>
            <a:off x="6696221" y="3429000"/>
            <a:ext cx="4834517" cy="2774361"/>
          </a:xfrm>
        </p:spPr>
        <p:txBody>
          <a:bodyPr lIns="0" tIns="0" rIns="0" bIns="0">
            <a:noAutofit/>
          </a:bodyPr>
          <a:lstStyle>
            <a:lvl1pPr marL="0" indent="0">
              <a:buNone/>
              <a:defRPr sz="2000"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spTree>
    <p:extLst>
      <p:ext uri="{BB962C8B-B14F-4D97-AF65-F5344CB8AC3E}">
        <p14:creationId xmlns:p14="http://schemas.microsoft.com/office/powerpoint/2010/main" val="2782271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ADE39F4-E652-D021-FAC3-9A057954548D}"/>
              </a:ext>
            </a:extLst>
          </p:cNvPr>
          <p:cNvSpPr/>
          <p:nvPr userDrawn="1"/>
        </p:nvSpPr>
        <p:spPr>
          <a:xfrm>
            <a:off x="0" y="0"/>
            <a:ext cx="453347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1"/>
              </a:solidFill>
            </a:endParaRPr>
          </a:p>
        </p:txBody>
      </p:sp>
      <p:sp>
        <p:nvSpPr>
          <p:cNvPr id="22" name="Title 21">
            <a:extLst>
              <a:ext uri="{FF2B5EF4-FFF2-40B4-BE49-F238E27FC236}">
                <a16:creationId xmlns:a16="http://schemas.microsoft.com/office/drawing/2014/main" id="{993F1580-C478-6F3E-90EC-651483EF7BEF}"/>
              </a:ext>
            </a:extLst>
          </p:cNvPr>
          <p:cNvSpPr>
            <a:spLocks noGrp="1"/>
          </p:cNvSpPr>
          <p:nvPr>
            <p:ph type="title" hasCustomPrompt="1"/>
          </p:nvPr>
        </p:nvSpPr>
        <p:spPr>
          <a:xfrm>
            <a:off x="847384" y="884981"/>
            <a:ext cx="10506416" cy="1128519"/>
          </a:xfrm>
        </p:spPr>
        <p:txBody>
          <a:bodyPr lIns="0" tIns="0" rIns="0" bIns="0" anchor="t">
            <a:noAutofit/>
          </a:bodyPr>
          <a:lstStyle>
            <a:lvl1pPr>
              <a:defRPr sz="3600" baseline="0">
                <a:solidFill>
                  <a:schemeClr val="tx1"/>
                </a:solidFill>
              </a:defRPr>
            </a:lvl1pPr>
          </a:lstStyle>
          <a:p>
            <a:r>
              <a:rPr lang="en-US" dirty="0"/>
              <a:t>CLICK TO EDIT MASTER TITLE STYLE</a:t>
            </a:r>
          </a:p>
        </p:txBody>
      </p:sp>
      <p:sp>
        <p:nvSpPr>
          <p:cNvPr id="9" name="Picture Placeholder 8">
            <a:extLst>
              <a:ext uri="{FF2B5EF4-FFF2-40B4-BE49-F238E27FC236}">
                <a16:creationId xmlns:a16="http://schemas.microsoft.com/office/drawing/2014/main" id="{6763DD79-6EE3-B8D8-0CBF-2151E3515904}"/>
              </a:ext>
            </a:extLst>
          </p:cNvPr>
          <p:cNvSpPr>
            <a:spLocks noGrp="1"/>
          </p:cNvSpPr>
          <p:nvPr>
            <p:ph type="pic" sz="quarter" idx="11"/>
          </p:nvPr>
        </p:nvSpPr>
        <p:spPr>
          <a:xfrm>
            <a:off x="846438" y="2090460"/>
            <a:ext cx="4729163" cy="3271838"/>
          </a:xfrm>
          <a:custGeom>
            <a:avLst/>
            <a:gdLst>
              <a:gd name="connsiteX0" fmla="*/ 0 w 4729163"/>
              <a:gd name="connsiteY0" fmla="*/ 0 h 3271838"/>
              <a:gd name="connsiteX1" fmla="*/ 4729163 w 4729163"/>
              <a:gd name="connsiteY1" fmla="*/ 0 h 3271838"/>
              <a:gd name="connsiteX2" fmla="*/ 4729163 w 4729163"/>
              <a:gd name="connsiteY2" fmla="*/ 1519113 h 3271838"/>
              <a:gd name="connsiteX3" fmla="*/ 4674888 w 4729163"/>
              <a:gd name="connsiteY3" fmla="*/ 1524585 h 3271838"/>
              <a:gd name="connsiteX4" fmla="*/ 4145679 w 4729163"/>
              <a:gd name="connsiteY4" fmla="*/ 2173901 h 3271838"/>
              <a:gd name="connsiteX5" fmla="*/ 4674888 w 4729163"/>
              <a:gd name="connsiteY5" fmla="*/ 2823218 h 3271838"/>
              <a:gd name="connsiteX6" fmla="*/ 4729163 w 4729163"/>
              <a:gd name="connsiteY6" fmla="*/ 2828689 h 3271838"/>
              <a:gd name="connsiteX7" fmla="*/ 4729163 w 4729163"/>
              <a:gd name="connsiteY7" fmla="*/ 3271838 h 3271838"/>
              <a:gd name="connsiteX8" fmla="*/ 0 w 4729163"/>
              <a:gd name="connsiteY8" fmla="*/ 3271838 h 3271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29163" h="3271838">
                <a:moveTo>
                  <a:pt x="0" y="0"/>
                </a:moveTo>
                <a:lnTo>
                  <a:pt x="4729163" y="0"/>
                </a:lnTo>
                <a:lnTo>
                  <a:pt x="4729163" y="1519113"/>
                </a:lnTo>
                <a:lnTo>
                  <a:pt x="4674888" y="1524585"/>
                </a:lnTo>
                <a:cubicBezTo>
                  <a:pt x="4372869" y="1586387"/>
                  <a:pt x="4145679" y="1853613"/>
                  <a:pt x="4145679" y="2173901"/>
                </a:cubicBezTo>
                <a:cubicBezTo>
                  <a:pt x="4145679" y="2494190"/>
                  <a:pt x="4372869" y="2761416"/>
                  <a:pt x="4674888" y="2823218"/>
                </a:cubicBezTo>
                <a:lnTo>
                  <a:pt x="4729163" y="2828689"/>
                </a:lnTo>
                <a:lnTo>
                  <a:pt x="4729163" y="3271838"/>
                </a:lnTo>
                <a:lnTo>
                  <a:pt x="0" y="3271838"/>
                </a:lnTo>
                <a:close/>
              </a:path>
            </a:pathLst>
          </a:custGeom>
          <a:solidFill>
            <a:schemeClr val="accent1">
              <a:lumMod val="20000"/>
              <a:lumOff val="80000"/>
            </a:schemeClr>
          </a:solidFill>
        </p:spPr>
        <p:txBody>
          <a:bodyPr wrap="square" anchor="ctr">
            <a:noAutofit/>
          </a:bodyPr>
          <a:lstStyle>
            <a:lvl1pPr algn="ctr">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2E65DE34-CDB7-41F7-A95A-592B99558C69}"/>
              </a:ext>
            </a:extLst>
          </p:cNvPr>
          <p:cNvSpPr>
            <a:spLocks noGrp="1"/>
          </p:cNvSpPr>
          <p:nvPr>
            <p:ph type="body" idx="1"/>
          </p:nvPr>
        </p:nvSpPr>
        <p:spPr>
          <a:xfrm>
            <a:off x="6978650" y="2087562"/>
            <a:ext cx="4375150" cy="3891067"/>
          </a:xfrm>
        </p:spPr>
        <p:txBody>
          <a:bodyPr lIns="0" tIns="0" rIns="0" bIns="0">
            <a:no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Oval 9">
            <a:extLst>
              <a:ext uri="{FF2B5EF4-FFF2-40B4-BE49-F238E27FC236}">
                <a16:creationId xmlns:a16="http://schemas.microsoft.com/office/drawing/2014/main" id="{AE3A22C8-6F2C-1CDE-8309-91BEE025D4F6}"/>
              </a:ext>
              <a:ext uri="{C183D7F6-B498-43B3-948B-1728B52AA6E4}">
                <adec:decorative xmlns:adec="http://schemas.microsoft.com/office/drawing/2017/decorative" val="1"/>
              </a:ext>
            </a:extLst>
          </p:cNvPr>
          <p:cNvSpPr/>
          <p:nvPr userDrawn="1"/>
        </p:nvSpPr>
        <p:spPr>
          <a:xfrm>
            <a:off x="4992117" y="3601579"/>
            <a:ext cx="1325563" cy="1325563"/>
          </a:xfrm>
          <a:prstGeom prst="ellipse">
            <a:avLst/>
          </a:prstGeom>
          <a:solidFill>
            <a:schemeClr val="accent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2" name="Footer Placeholder 1">
            <a:extLst>
              <a:ext uri="{FF2B5EF4-FFF2-40B4-BE49-F238E27FC236}">
                <a16:creationId xmlns:a16="http://schemas.microsoft.com/office/drawing/2014/main" id="{6CD6503F-0A61-068C-55A7-DCFF406FB31E}"/>
              </a:ext>
            </a:extLst>
          </p:cNvPr>
          <p:cNvSpPr>
            <a:spLocks noGrp="1"/>
          </p:cNvSpPr>
          <p:nvPr>
            <p:ph type="ftr" sz="quarter" idx="12"/>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CCAB612C-940F-4C41-D28D-9328F1524163}"/>
              </a:ext>
            </a:extLst>
          </p:cNvPr>
          <p:cNvSpPr>
            <a:spLocks noGrp="1"/>
          </p:cNvSpPr>
          <p:nvPr>
            <p:ph type="sldNum" sz="quarter" idx="13"/>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pic>
        <p:nvPicPr>
          <p:cNvPr id="37" name="Picture 36" descr="A picture containing accessory&#10;&#10;Description automatically generated">
            <a:extLst>
              <a:ext uri="{FF2B5EF4-FFF2-40B4-BE49-F238E27FC236}">
                <a16:creationId xmlns:a16="http://schemas.microsoft.com/office/drawing/2014/main" id="{C36ADBF6-BB82-4096-70C0-7517A47A412F}"/>
              </a:ext>
            </a:extLst>
          </p:cNvPr>
          <p:cNvPicPr>
            <a:picLocks noChangeAspect="1"/>
          </p:cNvPicPr>
          <p:nvPr userDrawn="1"/>
        </p:nvPicPr>
        <p:blipFill>
          <a:blip r:embed="rId2" cstate="print">
            <a:grayscl/>
            <a:extLst>
              <a:ext uri="{BEBA8EAE-BF5A-486C-A8C5-ECC9F3942E4B}">
                <a14:imgProps xmlns:a14="http://schemas.microsoft.com/office/drawing/2010/main">
                  <a14:imgLayer r:embed="rId3">
                    <a14:imgEffect>
                      <a14:colorTemperature colorTemp="4700"/>
                    </a14:imgEffect>
                    <a14:imgEffect>
                      <a14:saturation sat="33000"/>
                    </a14:imgEffect>
                    <a14:imgEffect>
                      <a14:brightnessContrast contrast="40000"/>
                    </a14:imgEffect>
                  </a14:imgLayer>
                </a14:imgProps>
              </a:ext>
              <a:ext uri="{28A0092B-C50C-407E-A947-70E740481C1C}">
                <a14:useLocalDpi xmlns:a14="http://schemas.microsoft.com/office/drawing/2010/main"/>
              </a:ext>
            </a:extLst>
          </a:blip>
          <a:srcRect r="21975" b="1533"/>
          <a:stretch>
            <a:fillRect/>
          </a:stretch>
        </p:blipFill>
        <p:spPr>
          <a:xfrm rot="8325578">
            <a:off x="-1775001" y="-1607470"/>
            <a:ext cx="10567962" cy="8905077"/>
          </a:xfrm>
          <a:custGeom>
            <a:avLst/>
            <a:gdLst>
              <a:gd name="connsiteX0" fmla="*/ 6047036 w 10567962"/>
              <a:gd name="connsiteY0" fmla="*/ 8905077 h 8905077"/>
              <a:gd name="connsiteX1" fmla="*/ 0 w 10567962"/>
              <a:gd name="connsiteY1" fmla="*/ 3603767 h 8905077"/>
              <a:gd name="connsiteX2" fmla="*/ 0 w 10567962"/>
              <a:gd name="connsiteY2" fmla="*/ 0 h 8905077"/>
              <a:gd name="connsiteX3" fmla="*/ 6292508 w 10567962"/>
              <a:gd name="connsiteY3" fmla="*/ 0 h 8905077"/>
              <a:gd name="connsiteX4" fmla="*/ 10567962 w 10567962"/>
              <a:gd name="connsiteY4" fmla="*/ 3748201 h 8905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67962" h="8905077">
                <a:moveTo>
                  <a:pt x="6047036" y="8905077"/>
                </a:moveTo>
                <a:lnTo>
                  <a:pt x="0" y="3603767"/>
                </a:lnTo>
                <a:lnTo>
                  <a:pt x="0" y="0"/>
                </a:lnTo>
                <a:lnTo>
                  <a:pt x="6292508" y="0"/>
                </a:lnTo>
                <a:lnTo>
                  <a:pt x="10567962" y="3748201"/>
                </a:lnTo>
                <a:close/>
              </a:path>
            </a:pathLst>
          </a:custGeom>
        </p:spPr>
      </p:pic>
      <p:sp>
        <p:nvSpPr>
          <p:cNvPr id="14" name="Freeform 13">
            <a:extLst>
              <a:ext uri="{FF2B5EF4-FFF2-40B4-BE49-F238E27FC236}">
                <a16:creationId xmlns:a16="http://schemas.microsoft.com/office/drawing/2014/main" id="{FA127B08-9EC5-3FDF-B7CC-DF3587255E18}"/>
              </a:ext>
            </a:extLst>
          </p:cNvPr>
          <p:cNvSpPr/>
          <p:nvPr userDrawn="1"/>
        </p:nvSpPr>
        <p:spPr>
          <a:xfrm>
            <a:off x="925160" y="4144752"/>
            <a:ext cx="4788322" cy="2713249"/>
          </a:xfrm>
          <a:custGeom>
            <a:avLst/>
            <a:gdLst>
              <a:gd name="connsiteX0" fmla="*/ 2394161 w 4788322"/>
              <a:gd name="connsiteY0" fmla="*/ 0 h 2713249"/>
              <a:gd name="connsiteX1" fmla="*/ 4788322 w 4788322"/>
              <a:gd name="connsiteY1" fmla="*/ 2394161 h 2713249"/>
              <a:gd name="connsiteX2" fmla="*/ 4775962 w 4788322"/>
              <a:gd name="connsiteY2" fmla="*/ 2638950 h 2713249"/>
              <a:gd name="connsiteX3" fmla="*/ 4764622 w 4788322"/>
              <a:gd name="connsiteY3" fmla="*/ 2713249 h 2713249"/>
              <a:gd name="connsiteX4" fmla="*/ 23700 w 4788322"/>
              <a:gd name="connsiteY4" fmla="*/ 2713249 h 2713249"/>
              <a:gd name="connsiteX5" fmla="*/ 12361 w 4788322"/>
              <a:gd name="connsiteY5" fmla="*/ 2638950 h 2713249"/>
              <a:gd name="connsiteX6" fmla="*/ 0 w 4788322"/>
              <a:gd name="connsiteY6" fmla="*/ 2394161 h 2713249"/>
              <a:gd name="connsiteX7" fmla="*/ 2394161 w 4788322"/>
              <a:gd name="connsiteY7" fmla="*/ 0 h 27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88322" h="2713249">
                <a:moveTo>
                  <a:pt x="2394161" y="0"/>
                </a:moveTo>
                <a:cubicBezTo>
                  <a:pt x="3716420" y="0"/>
                  <a:pt x="4788322" y="1071902"/>
                  <a:pt x="4788322" y="2394161"/>
                </a:cubicBezTo>
                <a:cubicBezTo>
                  <a:pt x="4788322" y="2476803"/>
                  <a:pt x="4784135" y="2558466"/>
                  <a:pt x="4775962" y="2638950"/>
                </a:cubicBezTo>
                <a:lnTo>
                  <a:pt x="4764622" y="2713249"/>
                </a:lnTo>
                <a:lnTo>
                  <a:pt x="23700" y="2713249"/>
                </a:lnTo>
                <a:lnTo>
                  <a:pt x="12361" y="2638950"/>
                </a:lnTo>
                <a:cubicBezTo>
                  <a:pt x="4187" y="2558466"/>
                  <a:pt x="0" y="2476803"/>
                  <a:pt x="0" y="2394161"/>
                </a:cubicBezTo>
                <a:cubicBezTo>
                  <a:pt x="0" y="1071902"/>
                  <a:pt x="1071902" y="0"/>
                  <a:pt x="2394161" y="0"/>
                </a:cubicBezTo>
                <a:close/>
              </a:path>
            </a:pathLst>
          </a:custGeom>
          <a:solidFill>
            <a:schemeClr val="accent1">
              <a:alpha val="7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sp>
        <p:nvSpPr>
          <p:cNvPr id="10" name="Title 1">
            <a:extLst>
              <a:ext uri="{FF2B5EF4-FFF2-40B4-BE49-F238E27FC236}">
                <a16:creationId xmlns:a16="http://schemas.microsoft.com/office/drawing/2014/main" id="{0651D38D-DD64-4914-C669-30AA47A5AF3A}"/>
              </a:ext>
            </a:extLst>
          </p:cNvPr>
          <p:cNvSpPr>
            <a:spLocks noGrp="1"/>
          </p:cNvSpPr>
          <p:nvPr>
            <p:ph type="title" hasCustomPrompt="1"/>
          </p:nvPr>
        </p:nvSpPr>
        <p:spPr>
          <a:xfrm>
            <a:off x="5413445" y="2043946"/>
            <a:ext cx="6034216" cy="1439604"/>
          </a:xfrm>
        </p:spPr>
        <p:txBody>
          <a:bodyPr lIns="0" tIns="0" rIns="0" bIns="0" anchor="b">
            <a:noAutofit/>
          </a:bodyPr>
          <a:lstStyle>
            <a:lvl1pPr>
              <a:defRPr sz="3600" cap="all" baseline="0"/>
            </a:lvl1pPr>
          </a:lstStyle>
          <a:p>
            <a:r>
              <a:rPr lang="en-US" dirty="0"/>
              <a:t>CLICK TO EDIT MASTER TITLE STYLE</a:t>
            </a:r>
          </a:p>
        </p:txBody>
      </p:sp>
      <p:sp>
        <p:nvSpPr>
          <p:cNvPr id="12" name="Subtitle 2">
            <a:extLst>
              <a:ext uri="{FF2B5EF4-FFF2-40B4-BE49-F238E27FC236}">
                <a16:creationId xmlns:a16="http://schemas.microsoft.com/office/drawing/2014/main" id="{5A8DA7F4-A65E-7F16-9966-719CC1CE28D2}"/>
              </a:ext>
            </a:extLst>
          </p:cNvPr>
          <p:cNvSpPr>
            <a:spLocks noGrp="1"/>
          </p:cNvSpPr>
          <p:nvPr>
            <p:ph type="subTitle" idx="1" hasCustomPrompt="1"/>
          </p:nvPr>
        </p:nvSpPr>
        <p:spPr>
          <a:xfrm>
            <a:off x="5413445" y="3469262"/>
            <a:ext cx="6034216" cy="1085641"/>
          </a:xfrm>
        </p:spPr>
        <p:txBody>
          <a:bodyPr lIns="0" tIns="0" rIns="0" bIns="0">
            <a:noAutofit/>
          </a:bodyPr>
          <a:lstStyle>
            <a:lvl1pPr marL="0" indent="0" algn="l">
              <a:buNone/>
              <a:defRPr sz="2000" cap="all" spc="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2" name="Footer Placeholder 1">
            <a:extLst>
              <a:ext uri="{FF2B5EF4-FFF2-40B4-BE49-F238E27FC236}">
                <a16:creationId xmlns:a16="http://schemas.microsoft.com/office/drawing/2014/main" id="{E21B6B04-886C-2862-3BD4-97071FCAD7CA}"/>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AE0F1657-AAC1-699F-C320-E5260E380642}"/>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778063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250F21D-F2DD-7321-0EAB-DA9F671A2586}"/>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850168" y="1828800"/>
            <a:ext cx="10126362" cy="435133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Footer Placeholder 1">
            <a:extLst>
              <a:ext uri="{FF2B5EF4-FFF2-40B4-BE49-F238E27FC236}">
                <a16:creationId xmlns:a16="http://schemas.microsoft.com/office/drawing/2014/main" id="{68EECBEC-47C0-1CBF-96E7-318D53898471}"/>
              </a:ext>
            </a:extLst>
          </p:cNvPr>
          <p:cNvSpPr>
            <a:spLocks noGrp="1"/>
          </p:cNvSpPr>
          <p:nvPr>
            <p:ph type="ftr" sz="quarter" idx="10"/>
          </p:nvPr>
        </p:nvSpPr>
        <p:spPr/>
        <p:txBody>
          <a:bodyPr/>
          <a:lstStyle/>
          <a:p>
            <a:r>
              <a:rPr lang="en-US" dirty="0"/>
              <a:t>Presentation Title</a:t>
            </a:r>
          </a:p>
        </p:txBody>
      </p:sp>
      <p:sp>
        <p:nvSpPr>
          <p:cNvPr id="3" name="Slide Number Placeholder 2">
            <a:extLst>
              <a:ext uri="{FF2B5EF4-FFF2-40B4-BE49-F238E27FC236}">
                <a16:creationId xmlns:a16="http://schemas.microsoft.com/office/drawing/2014/main" id="{335D78F7-5CBD-4D51-970A-4C050848D62B}"/>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F7D74-558F-4816-9367-4004FFA2B6A4}"/>
              </a:ext>
            </a:extLst>
          </p:cNvPr>
          <p:cNvSpPr>
            <a:spLocks noGrp="1"/>
          </p:cNvSpPr>
          <p:nvPr>
            <p:ph type="title" hasCustomPrompt="1"/>
          </p:nvPr>
        </p:nvSpPr>
        <p:spPr>
          <a:xfrm>
            <a:off x="846879" y="884902"/>
            <a:ext cx="4567228" cy="1877976"/>
          </a:xfrm>
        </p:spPr>
        <p:txBody>
          <a:bodyPr lIns="0" tIns="0" rIns="0" bIns="0">
            <a:noAutofit/>
          </a:bodyPr>
          <a:lstStyle>
            <a:lvl1pPr>
              <a:defRPr sz="3600" baseline="0"/>
            </a:lvl1pPr>
          </a:lstStyle>
          <a:p>
            <a:r>
              <a:rPr lang="en-US" dirty="0"/>
              <a:t>CLICK TO EDIT MASTER TITLE STYLE</a:t>
            </a:r>
          </a:p>
        </p:txBody>
      </p:sp>
      <p:sp>
        <p:nvSpPr>
          <p:cNvPr id="4" name="Content Placeholder 3">
            <a:extLst>
              <a:ext uri="{FF2B5EF4-FFF2-40B4-BE49-F238E27FC236}">
                <a16:creationId xmlns:a16="http://schemas.microsoft.com/office/drawing/2014/main" id="{F75F077D-E901-4AA9-B062-1C37FF407BFD}"/>
              </a:ext>
            </a:extLst>
          </p:cNvPr>
          <p:cNvSpPr>
            <a:spLocks noGrp="1"/>
          </p:cNvSpPr>
          <p:nvPr>
            <p:ph sz="half" idx="2"/>
          </p:nvPr>
        </p:nvSpPr>
        <p:spPr>
          <a:xfrm>
            <a:off x="5572125" y="409576"/>
            <a:ext cx="5789913" cy="6067424"/>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reeform 5" descr="Man looking up at skyscrapers">
            <a:extLst>
              <a:ext uri="{FF2B5EF4-FFF2-40B4-BE49-F238E27FC236}">
                <a16:creationId xmlns:a16="http://schemas.microsoft.com/office/drawing/2014/main" id="{7BCB4311-6C5C-4FCF-5824-E1C8254AC360}"/>
              </a:ext>
            </a:extLst>
          </p:cNvPr>
          <p:cNvSpPr/>
          <p:nvPr userDrawn="1"/>
        </p:nvSpPr>
        <p:spPr>
          <a:xfrm rot="2329651">
            <a:off x="-532604" y="2895950"/>
            <a:ext cx="5658498" cy="5088743"/>
          </a:xfrm>
          <a:custGeom>
            <a:avLst/>
            <a:gdLst>
              <a:gd name="connsiteX0" fmla="*/ 1041364 w 5658498"/>
              <a:gd name="connsiteY0" fmla="*/ 660618 h 5088743"/>
              <a:gd name="connsiteX1" fmla="*/ 2881574 w 5658498"/>
              <a:gd name="connsiteY1" fmla="*/ 0 h 5088743"/>
              <a:gd name="connsiteX2" fmla="*/ 5644500 w 5658498"/>
              <a:gd name="connsiteY2" fmla="*/ 2032703 h 5088743"/>
              <a:gd name="connsiteX3" fmla="*/ 5658498 w 5658498"/>
              <a:gd name="connsiteY3" fmla="*/ 2087143 h 5088743"/>
              <a:gd name="connsiteX4" fmla="*/ 1928931 w 5658498"/>
              <a:gd name="connsiteY4" fmla="*/ 5088743 h 5088743"/>
              <a:gd name="connsiteX5" fmla="*/ 0 w 5658498"/>
              <a:gd name="connsiteY5" fmla="*/ 2691993 h 5088743"/>
              <a:gd name="connsiteX6" fmla="*/ 7450 w 5658498"/>
              <a:gd name="connsiteY6" fmla="*/ 2560795 h 5088743"/>
              <a:gd name="connsiteX7" fmla="*/ 1041364 w 5658498"/>
              <a:gd name="connsiteY7" fmla="*/ 660618 h 508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58498" h="5088743">
                <a:moveTo>
                  <a:pt x="1041364" y="660618"/>
                </a:moveTo>
                <a:cubicBezTo>
                  <a:pt x="1541443" y="247916"/>
                  <a:pt x="2182557" y="0"/>
                  <a:pt x="2881574" y="0"/>
                </a:cubicBezTo>
                <a:cubicBezTo>
                  <a:pt x="4179749" y="0"/>
                  <a:pt x="5278215" y="855058"/>
                  <a:pt x="5644500" y="2032703"/>
                </a:cubicBezTo>
                <a:lnTo>
                  <a:pt x="5658498" y="2087143"/>
                </a:lnTo>
                <a:lnTo>
                  <a:pt x="1928931" y="5088743"/>
                </a:lnTo>
                <a:lnTo>
                  <a:pt x="0" y="2691993"/>
                </a:lnTo>
                <a:lnTo>
                  <a:pt x="7450" y="2560795"/>
                </a:lnTo>
                <a:cubicBezTo>
                  <a:pt x="94683" y="1797754"/>
                  <a:pt x="478776" y="1124908"/>
                  <a:pt x="1041364" y="660618"/>
                </a:cubicBezTo>
                <a:close/>
              </a:path>
            </a:pathLst>
          </a:custGeom>
          <a:blipFill dpi="0" rotWithShape="1">
            <a:blip r:embed="rId2" cstate="print">
              <a:extLst>
                <a:ext uri="{BEBA8EAE-BF5A-486C-A8C5-ECC9F3942E4B}">
                  <a14:imgProps xmlns:a14="http://schemas.microsoft.com/office/drawing/2010/main">
                    <a14:imgLayer r:embed="rId3">
                      <a14:imgEffect>
                        <a14:saturation sat="0"/>
                      </a14:imgEffect>
                      <a14:imgEffect>
                        <a14:brightnessContrast bright="8000" contrast="-25000"/>
                      </a14:imgEffect>
                    </a14:imgLayer>
                  </a14:imgProps>
                </a:ex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 name="Oval 4">
            <a:extLst>
              <a:ext uri="{FF2B5EF4-FFF2-40B4-BE49-F238E27FC236}">
                <a16:creationId xmlns:a16="http://schemas.microsoft.com/office/drawing/2014/main" id="{3B5704EA-7A65-5CC2-D428-F28396B06208}"/>
              </a:ext>
            </a:extLst>
          </p:cNvPr>
          <p:cNvSpPr/>
          <p:nvPr userDrawn="1"/>
        </p:nvSpPr>
        <p:spPr>
          <a:xfrm>
            <a:off x="356461" y="2238899"/>
            <a:ext cx="1411557" cy="1411557"/>
          </a:xfrm>
          <a:prstGeom prst="ellipse">
            <a:avLst/>
          </a:prstGeom>
          <a:solidFill>
            <a:schemeClr val="accent1">
              <a:alpha val="76078"/>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lumMod val="75000"/>
                </a:schemeClr>
              </a:solidFill>
            </a:endParaRPr>
          </a:p>
        </p:txBody>
      </p:sp>
      <p:sp>
        <p:nvSpPr>
          <p:cNvPr id="3" name="Footer Placeholder 2">
            <a:extLst>
              <a:ext uri="{FF2B5EF4-FFF2-40B4-BE49-F238E27FC236}">
                <a16:creationId xmlns:a16="http://schemas.microsoft.com/office/drawing/2014/main" id="{EF04B56E-067D-C824-6EEB-3CCE57E4B5BA}"/>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915DB247-3AE7-BCCA-E0CC-BC0FD69A7E6D}"/>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840231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73DC3A9-D4E6-42CF-91A8-F267C7C66CCB}"/>
              </a:ext>
            </a:extLst>
          </p:cNvPr>
          <p:cNvSpPr>
            <a:spLocks noGrp="1"/>
          </p:cNvSpPr>
          <p:nvPr>
            <p:ph type="body" idx="1"/>
          </p:nvPr>
        </p:nvSpPr>
        <p:spPr>
          <a:xfrm>
            <a:off x="849880" y="1781357"/>
            <a:ext cx="5157787"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752CCA9-53A3-4DA5-AD45-C2A2C12A3A6A}"/>
              </a:ext>
            </a:extLst>
          </p:cNvPr>
          <p:cNvSpPr>
            <a:spLocks noGrp="1"/>
          </p:cNvSpPr>
          <p:nvPr>
            <p:ph sz="half" idx="2"/>
          </p:nvPr>
        </p:nvSpPr>
        <p:spPr>
          <a:xfrm>
            <a:off x="849880" y="2605269"/>
            <a:ext cx="5157787"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00C9C6-BD61-4D2C-9146-FB785BAE4FF3}"/>
              </a:ext>
            </a:extLst>
          </p:cNvPr>
          <p:cNvSpPr>
            <a:spLocks noGrp="1"/>
          </p:cNvSpPr>
          <p:nvPr>
            <p:ph type="body" sz="quarter" idx="3"/>
          </p:nvPr>
        </p:nvSpPr>
        <p:spPr>
          <a:xfrm>
            <a:off x="6182292" y="1781357"/>
            <a:ext cx="5183188" cy="823912"/>
          </a:xfrm>
        </p:spPr>
        <p:txBody>
          <a:bodyPr lIns="0" tIns="0" rIns="0" bIns="0" anchor="b">
            <a:noAutofit/>
          </a:bodyPr>
          <a:lstStyle>
            <a:lvl1pPr marL="0" indent="0">
              <a:buNone/>
              <a:defRPr sz="2400" b="1">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2E342EE-68BB-484D-98C3-48A7847549D4}"/>
              </a:ext>
            </a:extLst>
          </p:cNvPr>
          <p:cNvSpPr>
            <a:spLocks noGrp="1"/>
          </p:cNvSpPr>
          <p:nvPr>
            <p:ph sz="quarter" idx="4"/>
          </p:nvPr>
        </p:nvSpPr>
        <p:spPr>
          <a:xfrm>
            <a:off x="6182292" y="2605269"/>
            <a:ext cx="5183188" cy="3684588"/>
          </a:xfrm>
        </p:spPr>
        <p:txBody>
          <a:bodyPr lIns="0" tIns="0" rIns="0" bIns="0">
            <a:noAutofit/>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itle 1">
            <a:extLst>
              <a:ext uri="{FF2B5EF4-FFF2-40B4-BE49-F238E27FC236}">
                <a16:creationId xmlns:a16="http://schemas.microsoft.com/office/drawing/2014/main" id="{2EEB52FD-12DF-7F90-E06C-0C83CEB26F24}"/>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2" name="Footer Placeholder 1">
            <a:extLst>
              <a:ext uri="{FF2B5EF4-FFF2-40B4-BE49-F238E27FC236}">
                <a16:creationId xmlns:a16="http://schemas.microsoft.com/office/drawing/2014/main" id="{EB5B760E-02DF-5B11-D744-D98DE8A01E9E}"/>
              </a:ext>
            </a:extLst>
          </p:cNvPr>
          <p:cNvSpPr>
            <a:spLocks noGrp="1"/>
          </p:cNvSpPr>
          <p:nvPr>
            <p:ph type="ftr" sz="quarter" idx="10"/>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50CBFEC7-DD3B-F9AE-2192-83960534DE75}"/>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1" name="Freeform 10">
            <a:extLst>
              <a:ext uri="{FF2B5EF4-FFF2-40B4-BE49-F238E27FC236}">
                <a16:creationId xmlns:a16="http://schemas.microsoft.com/office/drawing/2014/main" id="{AB86DE8E-78DF-CA66-5AED-C7FF0CCF03CD}"/>
              </a:ext>
              <a:ext uri="{C183D7F6-B498-43B3-948B-1728B52AA6E4}">
                <adec:decorative xmlns:adec="http://schemas.microsoft.com/office/drawing/2017/decorative" val="1"/>
              </a:ext>
            </a:extLst>
          </p:cNvPr>
          <p:cNvSpPr/>
          <p:nvPr userDrawn="1"/>
        </p:nvSpPr>
        <p:spPr>
          <a:xfrm>
            <a:off x="2817383" y="4010866"/>
            <a:ext cx="5056094" cy="2847135"/>
          </a:xfrm>
          <a:custGeom>
            <a:avLst/>
            <a:gdLst>
              <a:gd name="connsiteX0" fmla="*/ 2528047 w 5056094"/>
              <a:gd name="connsiteY0" fmla="*/ 0 h 2847135"/>
              <a:gd name="connsiteX1" fmla="*/ 5056094 w 5056094"/>
              <a:gd name="connsiteY1" fmla="*/ 2528047 h 2847135"/>
              <a:gd name="connsiteX2" fmla="*/ 5043042 w 5056094"/>
              <a:gd name="connsiteY2" fmla="*/ 2786525 h 2847135"/>
              <a:gd name="connsiteX3" fmla="*/ 5033792 w 5056094"/>
              <a:gd name="connsiteY3" fmla="*/ 2847135 h 2847135"/>
              <a:gd name="connsiteX4" fmla="*/ 22302 w 5056094"/>
              <a:gd name="connsiteY4" fmla="*/ 2847135 h 2847135"/>
              <a:gd name="connsiteX5" fmla="*/ 13052 w 5056094"/>
              <a:gd name="connsiteY5" fmla="*/ 2786525 h 2847135"/>
              <a:gd name="connsiteX6" fmla="*/ 0 w 5056094"/>
              <a:gd name="connsiteY6" fmla="*/ 2528047 h 2847135"/>
              <a:gd name="connsiteX7" fmla="*/ 2528047 w 5056094"/>
              <a:gd name="connsiteY7" fmla="*/ 0 h 284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56094" h="2847135">
                <a:moveTo>
                  <a:pt x="2528047" y="0"/>
                </a:moveTo>
                <a:cubicBezTo>
                  <a:pt x="3924249" y="0"/>
                  <a:pt x="5056094" y="1131845"/>
                  <a:pt x="5056094" y="2528047"/>
                </a:cubicBezTo>
                <a:cubicBezTo>
                  <a:pt x="5056094" y="2615310"/>
                  <a:pt x="5051673" y="2701540"/>
                  <a:pt x="5043042" y="2786525"/>
                </a:cubicBezTo>
                <a:lnTo>
                  <a:pt x="5033792" y="2847135"/>
                </a:lnTo>
                <a:lnTo>
                  <a:pt x="22302" y="2847135"/>
                </a:lnTo>
                <a:lnTo>
                  <a:pt x="13052" y="2786525"/>
                </a:lnTo>
                <a:cubicBezTo>
                  <a:pt x="4422" y="2701540"/>
                  <a:pt x="0" y="2615310"/>
                  <a:pt x="0" y="2528047"/>
                </a:cubicBezTo>
                <a:cubicBezTo>
                  <a:pt x="0" y="1131845"/>
                  <a:pt x="1131845" y="0"/>
                  <a:pt x="2528047" y="0"/>
                </a:cubicBezTo>
                <a:close/>
              </a:path>
            </a:pathLst>
          </a:custGeom>
          <a:solidFill>
            <a:schemeClr val="accent1">
              <a:alpha val="8969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1"/>
              </a:solidFill>
            </a:endParaRPr>
          </a:p>
        </p:txBody>
      </p:sp>
      <p:pic>
        <p:nvPicPr>
          <p:cNvPr id="12" name="Picture 11" descr="Modern house with cubic design">
            <a:extLst>
              <a:ext uri="{FF2B5EF4-FFF2-40B4-BE49-F238E27FC236}">
                <a16:creationId xmlns:a16="http://schemas.microsoft.com/office/drawing/2014/main" id="{FE966628-FEAF-3BD3-2DC4-23A466ABB935}"/>
              </a:ext>
            </a:extLst>
          </p:cNvPr>
          <p:cNvPicPr>
            <a:picLocks noChangeAspect="1"/>
          </p:cNvPicPr>
          <p:nvPr userDrawn="1"/>
        </p:nvPicPr>
        <p:blipFill rotWithShape="1">
          <a:blip r:embed="rId2" cstate="print">
            <a:extLst>
              <a:ext uri="{BEBA8EAE-BF5A-486C-A8C5-ECC9F3942E4B}">
                <a14:imgProps xmlns:a14="http://schemas.microsoft.com/office/drawing/2010/main">
                  <a14:imgLayer r:embed="rId3">
                    <a14:imgEffect>
                      <a14:saturation sat="0"/>
                    </a14:imgEffect>
                    <a14:imgEffect>
                      <a14:brightnessContrast bright="12000" contrast="-17000"/>
                    </a14:imgEffect>
                  </a14:imgLayer>
                </a14:imgProps>
              </a:ext>
              <a:ext uri="{28A0092B-C50C-407E-A947-70E740481C1C}">
                <a14:useLocalDpi xmlns:a14="http://schemas.microsoft.com/office/drawing/2010/main"/>
              </a:ext>
            </a:extLst>
          </a:blip>
          <a:srcRect b="23487"/>
          <a:stretch/>
        </p:blipFill>
        <p:spPr>
          <a:xfrm>
            <a:off x="2531165" y="2125402"/>
            <a:ext cx="9279835" cy="4732598"/>
          </a:xfrm>
          <a:prstGeom prst="rect">
            <a:avLst/>
          </a:prstGeom>
        </p:spPr>
      </p:pic>
      <p:sp>
        <p:nvSpPr>
          <p:cNvPr id="2" name="Title 1">
            <a:extLst>
              <a:ext uri="{FF2B5EF4-FFF2-40B4-BE49-F238E27FC236}">
                <a16:creationId xmlns:a16="http://schemas.microsoft.com/office/drawing/2014/main" id="{20B5ED18-7A07-47F1-8056-CD86B076AFE2}"/>
              </a:ext>
            </a:extLst>
          </p:cNvPr>
          <p:cNvSpPr>
            <a:spLocks noGrp="1"/>
          </p:cNvSpPr>
          <p:nvPr>
            <p:ph type="title" hasCustomPrompt="1"/>
          </p:nvPr>
        </p:nvSpPr>
        <p:spPr>
          <a:xfrm>
            <a:off x="1228500" y="1155320"/>
            <a:ext cx="8244113" cy="970081"/>
          </a:xfrm>
        </p:spPr>
        <p:txBody>
          <a:bodyPr lIns="0" tIns="0" rIns="0" bIns="0" anchor="t">
            <a:noAutofit/>
          </a:bodyPr>
          <a:lstStyle>
            <a:lvl1pPr>
              <a:lnSpc>
                <a:spcPct val="100000"/>
              </a:lnSpc>
              <a:defRPr sz="3000" b="0" i="0" spc="0" baseline="0">
                <a:latin typeface="+mn-lt"/>
              </a:defRPr>
            </a:lvl1pPr>
          </a:lstStyle>
          <a:p>
            <a:r>
              <a:rPr lang="en-US" dirty="0"/>
              <a:t>CLICK TO EDIT MASTER TITLE STYLE</a:t>
            </a:r>
          </a:p>
        </p:txBody>
      </p:sp>
      <p:sp>
        <p:nvSpPr>
          <p:cNvPr id="8" name="Subtitle 2">
            <a:extLst>
              <a:ext uri="{FF2B5EF4-FFF2-40B4-BE49-F238E27FC236}">
                <a16:creationId xmlns:a16="http://schemas.microsoft.com/office/drawing/2014/main" id="{304A311B-BF0E-4ABD-250E-58093E12EC36}"/>
              </a:ext>
            </a:extLst>
          </p:cNvPr>
          <p:cNvSpPr>
            <a:spLocks noGrp="1"/>
          </p:cNvSpPr>
          <p:nvPr>
            <p:ph type="subTitle" idx="1" hasCustomPrompt="1"/>
          </p:nvPr>
        </p:nvSpPr>
        <p:spPr>
          <a:xfrm>
            <a:off x="1228500" y="2229358"/>
            <a:ext cx="7044643" cy="559184"/>
          </a:xfrm>
        </p:spPr>
        <p:txBody>
          <a:bodyPr lIns="0" tIns="0" rIns="0" bIns="0">
            <a:noAutofit/>
          </a:bodyPr>
          <a:lstStyle>
            <a:lvl1pPr marL="0" indent="0" algn="l">
              <a:buNone/>
              <a:defRPr sz="1800" b="1" spc="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3" name="Footer Placeholder 2">
            <a:extLst>
              <a:ext uri="{FF2B5EF4-FFF2-40B4-BE49-F238E27FC236}">
                <a16:creationId xmlns:a16="http://schemas.microsoft.com/office/drawing/2014/main" id="{2C310569-B083-466A-F24B-8C44360B4EC2}"/>
              </a:ext>
            </a:extLst>
          </p:cNvPr>
          <p:cNvSpPr>
            <a:spLocks noGrp="1"/>
          </p:cNvSpPr>
          <p:nvPr>
            <p:ph type="ftr" sz="quarter" idx="10"/>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75FB78C1-0CD8-FD34-E7BB-B8F6E296A443}"/>
              </a:ext>
            </a:extLst>
          </p:cNvPr>
          <p:cNvSpPr>
            <a:spLocks noGrp="1"/>
          </p:cNvSpPr>
          <p:nvPr>
            <p:ph type="sldNum" sz="quarter" idx="11"/>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476947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4227E488-456A-A645-EEF4-38AAED9C5ED1}"/>
              </a:ext>
            </a:extLst>
          </p:cNvPr>
          <p:cNvSpPr>
            <a:spLocks noGrp="1"/>
          </p:cNvSpPr>
          <p:nvPr>
            <p:ph type="title" hasCustomPrompt="1"/>
          </p:nvPr>
        </p:nvSpPr>
        <p:spPr>
          <a:xfrm>
            <a:off x="850168" y="876301"/>
            <a:ext cx="10122632" cy="652054"/>
          </a:xfrm>
        </p:spPr>
        <p:txBody>
          <a:bodyPr anchor="ctr">
            <a:noAutofit/>
          </a:bodyPr>
          <a:lstStyle>
            <a:lvl1pPr algn="ctr">
              <a:defRPr sz="3600" baseline="0"/>
            </a:lvl1pPr>
          </a:lstStyle>
          <a:p>
            <a:r>
              <a:rPr lang="en-US" dirty="0"/>
              <a:t>CLICK TO EDIT MASTER TITLE</a:t>
            </a:r>
          </a:p>
        </p:txBody>
      </p:sp>
      <p:sp>
        <p:nvSpPr>
          <p:cNvPr id="6" name="Picture Placeholder 23">
            <a:extLst>
              <a:ext uri="{FF2B5EF4-FFF2-40B4-BE49-F238E27FC236}">
                <a16:creationId xmlns:a16="http://schemas.microsoft.com/office/drawing/2014/main" id="{5E48B363-63E8-4F17-842B-53AD935A6529}"/>
              </a:ext>
            </a:extLst>
          </p:cNvPr>
          <p:cNvSpPr>
            <a:spLocks noGrp="1"/>
          </p:cNvSpPr>
          <p:nvPr>
            <p:ph type="pic" sz="quarter" idx="13"/>
          </p:nvPr>
        </p:nvSpPr>
        <p:spPr>
          <a:xfrm>
            <a:off x="850327" y="1747520"/>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21" name="Text Placeholder 20">
            <a:extLst>
              <a:ext uri="{FF2B5EF4-FFF2-40B4-BE49-F238E27FC236}">
                <a16:creationId xmlns:a16="http://schemas.microsoft.com/office/drawing/2014/main" id="{F4825303-FCCD-E705-1213-BF7CF16DF7F6}"/>
              </a:ext>
            </a:extLst>
          </p:cNvPr>
          <p:cNvSpPr>
            <a:spLocks noGrp="1"/>
          </p:cNvSpPr>
          <p:nvPr>
            <p:ph type="body" sz="quarter" idx="17" hasCustomPrompt="1"/>
          </p:nvPr>
        </p:nvSpPr>
        <p:spPr>
          <a:xfrm>
            <a:off x="850326"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11" name="Text Placeholder 28">
            <a:extLst>
              <a:ext uri="{FF2B5EF4-FFF2-40B4-BE49-F238E27FC236}">
                <a16:creationId xmlns:a16="http://schemas.microsoft.com/office/drawing/2014/main" id="{31AF5791-727B-438A-A7EF-5D132167C89B}"/>
              </a:ext>
            </a:extLst>
          </p:cNvPr>
          <p:cNvSpPr>
            <a:spLocks noGrp="1"/>
          </p:cNvSpPr>
          <p:nvPr>
            <p:ph type="body" sz="quarter" idx="18" hasCustomPrompt="1"/>
          </p:nvPr>
        </p:nvSpPr>
        <p:spPr>
          <a:xfrm>
            <a:off x="985524" y="5567730"/>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5" name="Picture Placeholder 23">
            <a:extLst>
              <a:ext uri="{FF2B5EF4-FFF2-40B4-BE49-F238E27FC236}">
                <a16:creationId xmlns:a16="http://schemas.microsoft.com/office/drawing/2014/main" id="{EA9E795C-FED0-FB6B-2D18-0BDABCA2C5BB}"/>
              </a:ext>
            </a:extLst>
          </p:cNvPr>
          <p:cNvSpPr>
            <a:spLocks noGrp="1"/>
          </p:cNvSpPr>
          <p:nvPr>
            <p:ph type="pic" sz="quarter" idx="26"/>
          </p:nvPr>
        </p:nvSpPr>
        <p:spPr>
          <a:xfrm>
            <a:off x="348996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7" name="Text Placeholder 36">
            <a:extLst>
              <a:ext uri="{FF2B5EF4-FFF2-40B4-BE49-F238E27FC236}">
                <a16:creationId xmlns:a16="http://schemas.microsoft.com/office/drawing/2014/main" id="{BF18F814-0B06-5B49-EC7F-2FFDDB498FF6}"/>
              </a:ext>
            </a:extLst>
          </p:cNvPr>
          <p:cNvSpPr>
            <a:spLocks noGrp="1"/>
          </p:cNvSpPr>
          <p:nvPr>
            <p:ph type="body" sz="quarter" idx="34" hasCustomPrompt="1"/>
          </p:nvPr>
        </p:nvSpPr>
        <p:spPr>
          <a:xfrm>
            <a:off x="348996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28" name="Text Placeholder 28">
            <a:extLst>
              <a:ext uri="{FF2B5EF4-FFF2-40B4-BE49-F238E27FC236}">
                <a16:creationId xmlns:a16="http://schemas.microsoft.com/office/drawing/2014/main" id="{518B0AC6-8555-9EC9-31D5-2D41E9278A30}"/>
              </a:ext>
            </a:extLst>
          </p:cNvPr>
          <p:cNvSpPr>
            <a:spLocks noGrp="1"/>
          </p:cNvSpPr>
          <p:nvPr>
            <p:ph type="body" sz="quarter" idx="29" hasCustomPrompt="1"/>
          </p:nvPr>
        </p:nvSpPr>
        <p:spPr>
          <a:xfrm>
            <a:off x="3631421"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6" name="Picture Placeholder 23">
            <a:extLst>
              <a:ext uri="{FF2B5EF4-FFF2-40B4-BE49-F238E27FC236}">
                <a16:creationId xmlns:a16="http://schemas.microsoft.com/office/drawing/2014/main" id="{1026B989-CBAD-BCCA-CE61-AC5ABC3F8752}"/>
              </a:ext>
            </a:extLst>
          </p:cNvPr>
          <p:cNvSpPr>
            <a:spLocks noGrp="1"/>
          </p:cNvSpPr>
          <p:nvPr>
            <p:ph type="pic" sz="quarter" idx="27"/>
          </p:nvPr>
        </p:nvSpPr>
        <p:spPr>
          <a:xfrm>
            <a:off x="6139567"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8" name="Text Placeholder 37">
            <a:extLst>
              <a:ext uri="{FF2B5EF4-FFF2-40B4-BE49-F238E27FC236}">
                <a16:creationId xmlns:a16="http://schemas.microsoft.com/office/drawing/2014/main" id="{3A6E4A81-98BC-4A0B-637E-A8A4EF704A29}"/>
              </a:ext>
            </a:extLst>
          </p:cNvPr>
          <p:cNvSpPr>
            <a:spLocks noGrp="1"/>
          </p:cNvSpPr>
          <p:nvPr>
            <p:ph type="body" sz="quarter" idx="35" hasCustomPrompt="1"/>
          </p:nvPr>
        </p:nvSpPr>
        <p:spPr>
          <a:xfrm>
            <a:off x="6139567"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4" name="Text Placeholder 28">
            <a:extLst>
              <a:ext uri="{FF2B5EF4-FFF2-40B4-BE49-F238E27FC236}">
                <a16:creationId xmlns:a16="http://schemas.microsoft.com/office/drawing/2014/main" id="{671F3A8D-7485-35BA-4D51-752E669CD51B}"/>
              </a:ext>
            </a:extLst>
          </p:cNvPr>
          <p:cNvSpPr>
            <a:spLocks noGrp="1"/>
          </p:cNvSpPr>
          <p:nvPr>
            <p:ph type="body" sz="quarter" idx="31" hasCustomPrompt="1"/>
          </p:nvPr>
        </p:nvSpPr>
        <p:spPr>
          <a:xfrm>
            <a:off x="6260967"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24" name="Picture Placeholder 23">
            <a:extLst>
              <a:ext uri="{FF2B5EF4-FFF2-40B4-BE49-F238E27FC236}">
                <a16:creationId xmlns:a16="http://schemas.microsoft.com/office/drawing/2014/main" id="{EC3EE756-2FF0-64E0-D905-235B8973F7D5}"/>
              </a:ext>
            </a:extLst>
          </p:cNvPr>
          <p:cNvSpPr>
            <a:spLocks noGrp="1"/>
          </p:cNvSpPr>
          <p:nvPr>
            <p:ph type="pic" sz="quarter" idx="25"/>
          </p:nvPr>
        </p:nvSpPr>
        <p:spPr>
          <a:xfrm>
            <a:off x="8755158" y="1758108"/>
            <a:ext cx="2226360" cy="2940385"/>
          </a:xfrm>
          <a:solidFill>
            <a:schemeClr val="accent1">
              <a:lumMod val="20000"/>
              <a:lumOff val="80000"/>
            </a:schemeClr>
          </a:solidFill>
        </p:spPr>
        <p:txBody>
          <a:bodyPr anchor="ctr">
            <a:noAutofit/>
          </a:bodyPr>
          <a:lstStyle>
            <a:lvl1pPr marL="0" indent="0" algn="ctr">
              <a:buNone/>
              <a:defRPr sz="1400">
                <a:solidFill>
                  <a:schemeClr val="tx1"/>
                </a:solidFill>
              </a:defRPr>
            </a:lvl1pPr>
          </a:lstStyle>
          <a:p>
            <a:r>
              <a:rPr lang="en-US"/>
              <a:t>Click icon to add picture</a:t>
            </a:r>
            <a:endParaRPr lang="en-US" dirty="0"/>
          </a:p>
        </p:txBody>
      </p:sp>
      <p:sp>
        <p:nvSpPr>
          <p:cNvPr id="39" name="Text Placeholder 38">
            <a:extLst>
              <a:ext uri="{FF2B5EF4-FFF2-40B4-BE49-F238E27FC236}">
                <a16:creationId xmlns:a16="http://schemas.microsoft.com/office/drawing/2014/main" id="{35068E76-B8E5-A95C-FAAC-7F43B2481D14}"/>
              </a:ext>
            </a:extLst>
          </p:cNvPr>
          <p:cNvSpPr>
            <a:spLocks noGrp="1"/>
          </p:cNvSpPr>
          <p:nvPr>
            <p:ph type="body" sz="quarter" idx="36" hasCustomPrompt="1"/>
          </p:nvPr>
        </p:nvSpPr>
        <p:spPr>
          <a:xfrm>
            <a:off x="8755158" y="4542790"/>
            <a:ext cx="2226360" cy="1530417"/>
          </a:xfrm>
          <a:custGeom>
            <a:avLst/>
            <a:gdLst>
              <a:gd name="connsiteX0" fmla="*/ 0 w 2226360"/>
              <a:gd name="connsiteY0" fmla="*/ 0 h 1530417"/>
              <a:gd name="connsiteX1" fmla="*/ 2226360 w 2226360"/>
              <a:gd name="connsiteY1" fmla="*/ 0 h 1530417"/>
              <a:gd name="connsiteX2" fmla="*/ 2226360 w 2226360"/>
              <a:gd name="connsiteY2" fmla="*/ 1530417 h 1530417"/>
              <a:gd name="connsiteX3" fmla="*/ 0 w 2226360"/>
              <a:gd name="connsiteY3" fmla="*/ 1530417 h 1530417"/>
            </a:gdLst>
            <a:ahLst/>
            <a:cxnLst>
              <a:cxn ang="0">
                <a:pos x="connsiteX0" y="connsiteY0"/>
              </a:cxn>
              <a:cxn ang="0">
                <a:pos x="connsiteX1" y="connsiteY1"/>
              </a:cxn>
              <a:cxn ang="0">
                <a:pos x="connsiteX2" y="connsiteY2"/>
              </a:cxn>
              <a:cxn ang="0">
                <a:pos x="connsiteX3" y="connsiteY3"/>
              </a:cxn>
            </a:cxnLst>
            <a:rect l="l" t="t" r="r" b="b"/>
            <a:pathLst>
              <a:path w="2226360" h="1530417">
                <a:moveTo>
                  <a:pt x="0" y="0"/>
                </a:moveTo>
                <a:lnTo>
                  <a:pt x="2226360" y="0"/>
                </a:lnTo>
                <a:lnTo>
                  <a:pt x="2226360" y="1530417"/>
                </a:lnTo>
                <a:lnTo>
                  <a:pt x="0" y="1530417"/>
                </a:lnTo>
                <a:close/>
              </a:path>
            </a:pathLst>
          </a:custGeom>
          <a:solidFill>
            <a:schemeClr val="accent1">
              <a:alpha val="79000"/>
            </a:schemeClr>
          </a:solidFill>
        </p:spPr>
        <p:txBody>
          <a:bodyPr wrap="square" lIns="118872" tIns="365760" rIns="0" bIns="0">
            <a:noAutofit/>
          </a:bodyPr>
          <a:lstStyle>
            <a:lvl1pPr marL="0" indent="0" algn="l">
              <a:lnSpc>
                <a:spcPct val="100000"/>
              </a:lnSpc>
              <a:spcBef>
                <a:spcPts val="0"/>
              </a:spcBef>
              <a:buNone/>
              <a:defRPr sz="1800" b="1" i="0" spc="20" baseline="0">
                <a:solidFill>
                  <a:schemeClr val="tx1"/>
                </a:solidFill>
                <a:latin typeface="+mn-lt"/>
              </a:defRPr>
            </a:lvl1pPr>
          </a:lstStyle>
          <a:p>
            <a:pPr lvl="0"/>
            <a:r>
              <a:rPr lang="en-US" dirty="0"/>
              <a:t>Name</a:t>
            </a:r>
          </a:p>
        </p:txBody>
      </p:sp>
      <p:sp>
        <p:nvSpPr>
          <p:cNvPr id="36" name="Text Placeholder 28">
            <a:extLst>
              <a:ext uri="{FF2B5EF4-FFF2-40B4-BE49-F238E27FC236}">
                <a16:creationId xmlns:a16="http://schemas.microsoft.com/office/drawing/2014/main" id="{5985B1DB-E488-ABA9-E8FB-18D2006DCE09}"/>
              </a:ext>
            </a:extLst>
          </p:cNvPr>
          <p:cNvSpPr>
            <a:spLocks noGrp="1"/>
          </p:cNvSpPr>
          <p:nvPr>
            <p:ph type="body" sz="quarter" idx="33" hasCustomPrompt="1"/>
          </p:nvPr>
        </p:nvSpPr>
        <p:spPr>
          <a:xfrm>
            <a:off x="8890513" y="5584541"/>
            <a:ext cx="1943837" cy="347662"/>
          </a:xfrm>
        </p:spPr>
        <p:txBody>
          <a:bodyPr vert="horz" lIns="0" tIns="0" rIns="0" bIns="0" rtlCol="0">
            <a:noAutofit/>
          </a:bodyPr>
          <a:lstStyle>
            <a:lvl1pPr>
              <a:defRPr lang="en-US" sz="1200" spc="20" baseline="0" dirty="0">
                <a:solidFill>
                  <a:schemeClr val="tx1"/>
                </a:solidFill>
              </a:defRPr>
            </a:lvl1pPr>
          </a:lstStyle>
          <a:p>
            <a:pPr marL="0" lvl="0" indent="0">
              <a:lnSpc>
                <a:spcPct val="100000"/>
              </a:lnSpc>
              <a:spcBef>
                <a:spcPts val="0"/>
              </a:spcBef>
              <a:buNone/>
            </a:pPr>
            <a:r>
              <a:rPr lang="en-US" dirty="0"/>
              <a:t>Title</a:t>
            </a:r>
          </a:p>
        </p:txBody>
      </p:sp>
      <p:sp>
        <p:nvSpPr>
          <p:cNvPr id="4" name="Footer Placeholder 3">
            <a:extLst>
              <a:ext uri="{FF2B5EF4-FFF2-40B4-BE49-F238E27FC236}">
                <a16:creationId xmlns:a16="http://schemas.microsoft.com/office/drawing/2014/main" id="{D6FC1105-93C5-0E50-1656-271A54E5D97D}"/>
              </a:ext>
            </a:extLst>
          </p:cNvPr>
          <p:cNvSpPr>
            <a:spLocks noGrp="1"/>
          </p:cNvSpPr>
          <p:nvPr>
            <p:ph type="ftr" sz="quarter" idx="37"/>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E134F48D-1D23-34DB-1FB6-07EEB752692C}"/>
              </a:ext>
            </a:extLst>
          </p:cNvPr>
          <p:cNvSpPr>
            <a:spLocks noGrp="1"/>
          </p:cNvSpPr>
          <p:nvPr>
            <p:ph type="sldNum" sz="quarter" idx="38"/>
          </p:nvPr>
        </p:nvSpPr>
        <p:spPr/>
        <p:txBody>
          <a:body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31544191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D688C66-2A77-64CD-38B5-90492185CACE}"/>
              </a:ext>
            </a:extLst>
          </p:cNvPr>
          <p:cNvSpPr/>
          <p:nvPr userDrawn="1"/>
        </p:nvSpPr>
        <p:spPr>
          <a:xfrm rot="5400000" flipH="1" flipV="1">
            <a:off x="8570975" y="3236976"/>
            <a:ext cx="6858000" cy="384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Footer Placeholder 4">
            <a:extLst>
              <a:ext uri="{FF2B5EF4-FFF2-40B4-BE49-F238E27FC236}">
                <a16:creationId xmlns:a16="http://schemas.microsoft.com/office/drawing/2014/main" id="{89035839-CD36-5568-9808-CCDD9953C933}"/>
              </a:ext>
            </a:extLst>
          </p:cNvPr>
          <p:cNvSpPr>
            <a:spLocks noGrp="1"/>
          </p:cNvSpPr>
          <p:nvPr>
            <p:ph type="ftr" sz="quarter" idx="3"/>
          </p:nvPr>
        </p:nvSpPr>
        <p:spPr>
          <a:xfrm rot="16200000">
            <a:off x="8854442" y="2953511"/>
            <a:ext cx="6291068" cy="384048"/>
          </a:xfrm>
          <a:prstGeom prst="rect">
            <a:avLst/>
          </a:prstGeom>
          <a:noFill/>
        </p:spPr>
        <p:txBody>
          <a:bodyPr vert="horz" lIns="210312" tIns="45720" rIns="91440" bIns="45720" rtlCol="0" anchor="ctr"/>
          <a:lstStyle>
            <a:lvl1pPr algn="l">
              <a:defRPr sz="1200" b="1" cap="all" spc="300" baseline="0">
                <a:solidFill>
                  <a:schemeClr val="bg1"/>
                </a:solidFill>
                <a:latin typeface="+mj-lt"/>
              </a:defRPr>
            </a:lvl1pPr>
          </a:lstStyle>
          <a:p>
            <a:r>
              <a:rPr lang="en-US" dirty="0"/>
              <a:t>Presentation Title</a:t>
            </a:r>
          </a:p>
        </p:txBody>
      </p:sp>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46438" y="409576"/>
            <a:ext cx="10972800" cy="1325563"/>
          </a:xfrm>
          <a:prstGeom prst="rect">
            <a:avLst/>
          </a:prstGeom>
        </p:spPr>
        <p:txBody>
          <a:bodyPr vert="horz" lIns="0" tIns="0" rIns="0" bIns="0" rtlCol="0" anchor="t">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745644" y="1825625"/>
            <a:ext cx="11098307" cy="4351338"/>
          </a:xfrm>
          <a:prstGeom prst="rect">
            <a:avLst/>
          </a:prstGeom>
        </p:spPr>
        <p:txBody>
          <a:bodyPr vert="horz"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Slide Number Placeholder 5">
            <a:extLst>
              <a:ext uri="{FF2B5EF4-FFF2-40B4-BE49-F238E27FC236}">
                <a16:creationId xmlns:a16="http://schemas.microsoft.com/office/drawing/2014/main" id="{533E5E79-C396-3919-759D-5AD893CE4260}"/>
              </a:ext>
            </a:extLst>
          </p:cNvPr>
          <p:cNvSpPr>
            <a:spLocks noGrp="1"/>
          </p:cNvSpPr>
          <p:nvPr>
            <p:ph type="sldNum" sz="quarter" idx="4"/>
          </p:nvPr>
        </p:nvSpPr>
        <p:spPr>
          <a:xfrm rot="16200000">
            <a:off x="11716512" y="6382510"/>
            <a:ext cx="566928" cy="384048"/>
          </a:xfrm>
          <a:prstGeom prst="rect">
            <a:avLst/>
          </a:prstGeom>
        </p:spPr>
        <p:txBody>
          <a:bodyPr vert="horz" lIns="91440" tIns="45720" rIns="91440" bIns="45720" rtlCol="0" anchor="ctr"/>
          <a:lstStyle>
            <a:lvl1pPr algn="ctr">
              <a:defRPr sz="1400">
                <a:solidFill>
                  <a:schemeClr val="bg1"/>
                </a:solidFill>
              </a:defRPr>
            </a:lvl1pPr>
          </a:lstStyle>
          <a:p>
            <a:fld id="{09A01C0A-2BB6-49E7-91A3-DCB9F9F59583}"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9" r:id="rId4"/>
    <p:sldLayoutId id="2147483652" r:id="rId5"/>
    <p:sldLayoutId id="2147483665" r:id="rId6"/>
    <p:sldLayoutId id="2147483653" r:id="rId7"/>
    <p:sldLayoutId id="2147483654" r:id="rId8"/>
    <p:sldLayoutId id="2147483658" r:id="rId9"/>
    <p:sldLayoutId id="2147483655" r:id="rId10"/>
    <p:sldLayoutId id="2147483656" r:id="rId11"/>
    <p:sldLayoutId id="2147483657" r:id="rId12"/>
    <p:sldLayoutId id="2147483664" r:id="rId13"/>
    <p:sldLayoutId id="2147483663" r:id="rId14"/>
  </p:sldLayoutIdLst>
  <p:hf hdr="0" dt="0"/>
  <p:txStyles>
    <p:titleStyle>
      <a:lvl1pPr algn="l" defTabSz="914400" rtl="0" eaLnBrk="1" latinLnBrk="0" hangingPunct="1">
        <a:lnSpc>
          <a:spcPct val="90000"/>
        </a:lnSpc>
        <a:spcBef>
          <a:spcPct val="0"/>
        </a:spcBef>
        <a:buNone/>
        <a:defRPr sz="4000" b="1" i="0" kern="1200" cap="all" spc="600" baseline="0">
          <a:solidFill>
            <a:schemeClr val="tx1"/>
          </a:solidFill>
          <a:latin typeface="+mj-lt"/>
          <a:ea typeface="+mj-ea"/>
          <a:cs typeface="Arial Black" panose="020B0604020202020204" pitchFamily="34" charset="0"/>
        </a:defRPr>
      </a:lvl1pPr>
    </p:titleStyle>
    <p:bodyStyle>
      <a:lvl1pPr marL="0" indent="0" algn="l" defTabSz="914400" rtl="0" eaLnBrk="1" latinLnBrk="0" hangingPunct="1">
        <a:lnSpc>
          <a:spcPct val="150000"/>
        </a:lnSpc>
        <a:spcBef>
          <a:spcPts val="1000"/>
        </a:spcBef>
        <a:buFontTx/>
        <a:buNone/>
        <a:defRPr sz="2400" b="0" i="0" kern="1200">
          <a:solidFill>
            <a:schemeClr val="tx1"/>
          </a:solidFill>
          <a:latin typeface="+mn-lt"/>
          <a:ea typeface="+mn-ea"/>
          <a:cs typeface="+mn-cs"/>
        </a:defRPr>
      </a:lvl1pPr>
      <a:lvl2pPr marL="457200" indent="0" algn="l" defTabSz="914400" rtl="0" eaLnBrk="1" latinLnBrk="0" hangingPunct="1">
        <a:lnSpc>
          <a:spcPct val="150000"/>
        </a:lnSpc>
        <a:spcBef>
          <a:spcPts val="500"/>
        </a:spcBef>
        <a:buFontTx/>
        <a:buNone/>
        <a:defRPr sz="2200" b="0" i="0" kern="1200">
          <a:solidFill>
            <a:schemeClr val="tx1"/>
          </a:solidFill>
          <a:latin typeface="Avenir Next LT Pro" panose="020B0504020202020204" pitchFamily="34" charset="77"/>
          <a:ea typeface="+mn-ea"/>
          <a:cs typeface="+mn-cs"/>
        </a:defRPr>
      </a:lvl2pPr>
      <a:lvl3pPr marL="914400" indent="0" algn="l" defTabSz="914400" rtl="0" eaLnBrk="1" latinLnBrk="0" hangingPunct="1">
        <a:lnSpc>
          <a:spcPct val="150000"/>
        </a:lnSpc>
        <a:spcBef>
          <a:spcPts val="500"/>
        </a:spcBef>
        <a:buFontTx/>
        <a:buNone/>
        <a:defRPr sz="2000" b="0" i="0" kern="1200">
          <a:solidFill>
            <a:schemeClr val="tx1"/>
          </a:solidFill>
          <a:latin typeface="Avenir Next LT Pro" panose="020B0504020202020204" pitchFamily="34" charset="77"/>
          <a:ea typeface="+mn-ea"/>
          <a:cs typeface="+mn-cs"/>
        </a:defRPr>
      </a:lvl3pPr>
      <a:lvl4pPr marL="13716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4pPr>
      <a:lvl5pPr marL="1828800" indent="0" algn="l" defTabSz="914400" rtl="0" eaLnBrk="1" latinLnBrk="0" hangingPunct="1">
        <a:lnSpc>
          <a:spcPct val="150000"/>
        </a:lnSpc>
        <a:spcBef>
          <a:spcPts val="500"/>
        </a:spcBef>
        <a:buFontTx/>
        <a:buNone/>
        <a:defRPr sz="1800" b="0" i="0" kern="1200">
          <a:solidFill>
            <a:schemeClr val="tx1"/>
          </a:solidFill>
          <a:latin typeface="Avenir Next LT Pro" panose="020B0504020202020204" pitchFamily="34" charset="77"/>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4" orient="horz" pos="1152" userDrawn="1">
          <p15:clr>
            <a:srgbClr val="547EBF"/>
          </p15:clr>
        </p15:guide>
        <p15:guide id="5" pos="7440" userDrawn="1">
          <p15:clr>
            <a:srgbClr val="547EBF"/>
          </p15:clr>
        </p15:guide>
        <p15:guide id="6" orient="horz" pos="4080" userDrawn="1">
          <p15:clr>
            <a:srgbClr val="547EBF"/>
          </p15:clr>
        </p15:guide>
        <p15:guide id="19" userDrawn="1">
          <p15:clr>
            <a:srgbClr val="547EBF"/>
          </p15:clr>
        </p15:guide>
        <p15:guide id="20" pos="7680" userDrawn="1">
          <p15:clr>
            <a:srgbClr val="547EBF"/>
          </p15:clr>
        </p15:guide>
        <p15:guide id="21" pos="528" userDrawn="1">
          <p15:clr>
            <a:srgbClr val="547EBF"/>
          </p15:clr>
        </p15:guide>
        <p15:guide id="22" pos="6912" userDrawn="1">
          <p15:clr>
            <a:srgbClr val="547EBF"/>
          </p15:clr>
        </p15:guide>
        <p15:guide id="23" orient="horz" pos="240" userDrawn="1">
          <p15:clr>
            <a:srgbClr val="547EBF"/>
          </p15:clr>
        </p15:guide>
        <p15:guide id="25" orient="horz" pos="552" userDrawn="1">
          <p15:clr>
            <a:srgbClr val="547EBF"/>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7.wdp"/><Relationship Id="rId5" Type="http://schemas.openxmlformats.org/officeDocument/2006/relationships/image" Target="../media/image7.png"/><Relationship Id="rId4" Type="http://schemas.microsoft.com/office/2007/relationships/hdphoto" Target="../media/hdphoto6.wdp"/></Relationships>
</file>

<file path=ppt/slides/_rels/slide3.xml.rels><?xml version="1.0" encoding="UTF-8" standalone="yes"?>
<Relationships xmlns="http://schemas.openxmlformats.org/package/2006/relationships"><Relationship Id="rId3" Type="http://schemas.microsoft.com/office/2007/relationships/hdphoto" Target="../media/hdphoto8.wdp"/><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228BAE-048B-681E-DD8D-BD96B22560E0}"/>
              </a:ext>
            </a:extLst>
          </p:cNvPr>
          <p:cNvSpPr>
            <a:spLocks noGrp="1"/>
          </p:cNvSpPr>
          <p:nvPr>
            <p:ph type="ctrTitle"/>
          </p:nvPr>
        </p:nvSpPr>
        <p:spPr/>
        <p:txBody>
          <a:bodyPr/>
          <a:lstStyle/>
          <a:p>
            <a:r>
              <a:rPr lang="en-US" dirty="0"/>
              <a:t>Scrum </a:t>
            </a:r>
            <a:br>
              <a:rPr lang="en-US" dirty="0"/>
            </a:br>
            <a:r>
              <a:rPr lang="en-US" dirty="0"/>
              <a:t>Framework</a:t>
            </a:r>
          </a:p>
        </p:txBody>
      </p:sp>
      <p:sp>
        <p:nvSpPr>
          <p:cNvPr id="7" name="Subtitle 6">
            <a:extLst>
              <a:ext uri="{FF2B5EF4-FFF2-40B4-BE49-F238E27FC236}">
                <a16:creationId xmlns:a16="http://schemas.microsoft.com/office/drawing/2014/main" id="{3AFD8D3D-82CB-EA16-814E-A3FED8BBF39B}"/>
              </a:ext>
            </a:extLst>
          </p:cNvPr>
          <p:cNvSpPr>
            <a:spLocks noGrp="1"/>
          </p:cNvSpPr>
          <p:nvPr>
            <p:ph type="subTitle" idx="1"/>
          </p:nvPr>
        </p:nvSpPr>
        <p:spPr/>
        <p:txBody>
          <a:bodyPr/>
          <a:lstStyle/>
          <a:p>
            <a:r>
              <a:rPr lang="en-US" dirty="0"/>
              <a:t>Mariam Abuhamra</a:t>
            </a:r>
          </a:p>
        </p:txBody>
      </p:sp>
    </p:spTree>
    <p:extLst>
      <p:ext uri="{BB962C8B-B14F-4D97-AF65-F5344CB8AC3E}">
        <p14:creationId xmlns:p14="http://schemas.microsoft.com/office/powerpoint/2010/main" val="22593088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984E2-4C7E-D7E0-9603-A0CE74BC7667}"/>
              </a:ext>
            </a:extLst>
          </p:cNvPr>
          <p:cNvSpPr>
            <a:spLocks noGrp="1"/>
          </p:cNvSpPr>
          <p:nvPr>
            <p:ph type="title"/>
          </p:nvPr>
        </p:nvSpPr>
        <p:spPr/>
        <p:txBody>
          <a:bodyPr/>
          <a:lstStyle/>
          <a:p>
            <a:r>
              <a:rPr lang="en-US" dirty="0"/>
              <a:t>Scrum Master</a:t>
            </a:r>
          </a:p>
        </p:txBody>
      </p:sp>
      <p:pic>
        <p:nvPicPr>
          <p:cNvPr id="9" name="Picture Placeholder 11" descr="Close-up of skyscrapers">
            <a:extLst>
              <a:ext uri="{FF2B5EF4-FFF2-40B4-BE49-F238E27FC236}">
                <a16:creationId xmlns:a16="http://schemas.microsoft.com/office/drawing/2014/main" id="{F1C48F23-8E0F-4719-8886-4A20421AABED}"/>
              </a:ext>
            </a:extLst>
          </p:cNvPr>
          <p:cNvPicPr>
            <a:picLocks noGrp="1" noChangeAspect="1"/>
          </p:cNvPicPr>
          <p:nvPr>
            <p:ph type="pic" sz="quarter" idx="10"/>
          </p:nvPr>
        </p:nvPicPr>
        <p:blipFill rotWithShape="1">
          <a:blip r:embed="rId3" cstate="print">
            <a:extLst>
              <a:ext uri="{BEBA8EAE-BF5A-486C-A8C5-ECC9F3942E4B}">
                <a14:imgProps xmlns:a14="http://schemas.microsoft.com/office/drawing/2010/main">
                  <a14:imgLayer r:embed="rId4">
                    <a14:imgEffect>
                      <a14:colorTemperature colorTemp="8800"/>
                    </a14:imgEffect>
                    <a14:imgEffect>
                      <a14:saturation sat="0"/>
                    </a14:imgEffect>
                    <a14:imgEffect>
                      <a14:brightnessContrast bright="26000" contrast="-21000"/>
                    </a14:imgEffect>
                  </a14:imgLayer>
                </a14:imgProps>
              </a:ext>
              <a:ext uri="{28A0092B-C50C-407E-A947-70E740481C1C}">
                <a14:useLocalDpi xmlns:a14="http://schemas.microsoft.com/office/drawing/2010/main"/>
              </a:ext>
            </a:extLst>
          </a:blip>
          <a:srcRect/>
          <a:stretch/>
        </p:blipFill>
        <p:spPr>
          <a:blipFill dpi="0" rotWithShape="1">
            <a:blip r:embed="rId5" cstate="print">
              <a:duotone>
                <a:prstClr val="black"/>
                <a:schemeClr val="tx2">
                  <a:tint val="45000"/>
                  <a:satMod val="400000"/>
                </a:schemeClr>
              </a:duotone>
              <a:extLst>
                <a:ext uri="{BEBA8EAE-BF5A-486C-A8C5-ECC9F3942E4B}">
                  <a14:imgProps xmlns:a14="http://schemas.microsoft.com/office/drawing/2010/main">
                    <a14:imgLayer r:embed="rId6">
                      <a14:imgEffect>
                        <a14:colorTemperature colorTemp="4700"/>
                      </a14:imgEffect>
                      <a14:imgEffect>
                        <a14:brightnessContrast bright="20000" contrast="-40000"/>
                      </a14:imgEffect>
                    </a14:imgLayer>
                  </a14:imgProps>
                </a:ext>
                <a:ext uri="{28A0092B-C50C-407E-A947-70E740481C1C}">
                  <a14:useLocalDpi xmlns:a14="http://schemas.microsoft.com/office/drawing/2010/main"/>
                </a:ext>
              </a:extLst>
            </a:blip>
            <a:srcRect/>
            <a:stretch>
              <a:fillRect b="124"/>
            </a:stretch>
          </a:blipFill>
        </p:spPr>
      </p:pic>
      <p:sp>
        <p:nvSpPr>
          <p:cNvPr id="21" name="Content Placeholder 20">
            <a:extLst>
              <a:ext uri="{FF2B5EF4-FFF2-40B4-BE49-F238E27FC236}">
                <a16:creationId xmlns:a16="http://schemas.microsoft.com/office/drawing/2014/main" id="{A50CB90F-9D48-F8DD-961F-C3F1AE2B2D3D}"/>
              </a:ext>
            </a:extLst>
          </p:cNvPr>
          <p:cNvSpPr>
            <a:spLocks noGrp="1"/>
          </p:cNvSpPr>
          <p:nvPr>
            <p:ph idx="1"/>
          </p:nvPr>
        </p:nvSpPr>
        <p:spPr/>
        <p:txBody>
          <a:bodyPr/>
          <a:lstStyle/>
          <a:p>
            <a:r>
              <a:rPr lang="en-US" sz="1800" dirty="0"/>
              <a:t>The scrum master ensures that team members are  applying the rules of scrum during the development process. This is important in order to maintain efficiency and coordinate development.</a:t>
            </a:r>
          </a:p>
          <a:p>
            <a:endParaRPr lang="en-US" sz="2400" dirty="0"/>
          </a:p>
          <a:p>
            <a:endParaRPr lang="en-US" sz="2400" dirty="0"/>
          </a:p>
        </p:txBody>
      </p:sp>
      <p:sp>
        <p:nvSpPr>
          <p:cNvPr id="14" name="Rectangle 13">
            <a:extLst>
              <a:ext uri="{FF2B5EF4-FFF2-40B4-BE49-F238E27FC236}">
                <a16:creationId xmlns:a16="http://schemas.microsoft.com/office/drawing/2014/main" id="{0D15BEAD-012C-AF1F-9EBB-243A511C902E}"/>
              </a:ext>
              <a:ext uri="{C183D7F6-B498-43B3-948B-1728B52AA6E4}">
                <adec:decorative xmlns:adec="http://schemas.microsoft.com/office/drawing/2017/decorative" val="1"/>
              </a:ext>
            </a:extLst>
          </p:cNvPr>
          <p:cNvSpPr/>
          <p:nvPr/>
        </p:nvSpPr>
        <p:spPr>
          <a:xfrm>
            <a:off x="469107" y="638594"/>
            <a:ext cx="2743200" cy="1336433"/>
          </a:xfrm>
          <a:prstGeom prst="rect">
            <a:avLst/>
          </a:prstGeom>
          <a:solidFill>
            <a:schemeClr val="accent1">
              <a:alpha val="87843"/>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
        <p:nvSpPr>
          <p:cNvPr id="16" name="Rectangle 15">
            <a:extLst>
              <a:ext uri="{FF2B5EF4-FFF2-40B4-BE49-F238E27FC236}">
                <a16:creationId xmlns:a16="http://schemas.microsoft.com/office/drawing/2014/main" id="{2D578531-1E9F-3E5A-7A85-E9CA9A5C7312}"/>
              </a:ext>
              <a:ext uri="{C183D7F6-B498-43B3-948B-1728B52AA6E4}">
                <adec:decorative xmlns:adec="http://schemas.microsoft.com/office/drawing/2017/decorative" val="1"/>
              </a:ext>
            </a:extLst>
          </p:cNvPr>
          <p:cNvSpPr/>
          <p:nvPr/>
        </p:nvSpPr>
        <p:spPr>
          <a:xfrm>
            <a:off x="5867072" y="2918445"/>
            <a:ext cx="251791" cy="2071501"/>
          </a:xfrm>
          <a:prstGeom prst="rect">
            <a:avLst/>
          </a:prstGeom>
          <a:solidFill>
            <a:schemeClr val="accent1">
              <a:alpha val="7607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solidFill>
                <a:schemeClr val="accent1"/>
              </a:solidFill>
            </a:endParaRPr>
          </a:p>
        </p:txBody>
      </p:sp>
    </p:spTree>
    <p:extLst>
      <p:ext uri="{BB962C8B-B14F-4D97-AF65-F5344CB8AC3E}">
        <p14:creationId xmlns:p14="http://schemas.microsoft.com/office/powerpoint/2010/main" val="31717350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9752655-72F7-26B4-5DA5-07E2346C179C}"/>
              </a:ext>
            </a:extLst>
          </p:cNvPr>
          <p:cNvSpPr>
            <a:spLocks noGrp="1"/>
          </p:cNvSpPr>
          <p:nvPr>
            <p:ph type="title"/>
          </p:nvPr>
        </p:nvSpPr>
        <p:spPr/>
        <p:txBody>
          <a:bodyPr/>
          <a:lstStyle/>
          <a:p>
            <a:r>
              <a:rPr lang="en-US" dirty="0">
                <a:solidFill>
                  <a:schemeClr val="bg1"/>
                </a:solidFill>
              </a:rPr>
              <a:t>Team </a:t>
            </a:r>
            <a:br>
              <a:rPr lang="en-US" dirty="0">
                <a:solidFill>
                  <a:schemeClr val="bg1"/>
                </a:solidFill>
              </a:rPr>
            </a:br>
            <a:r>
              <a:rPr lang="en-US" dirty="0">
                <a:solidFill>
                  <a:schemeClr val="bg1"/>
                </a:solidFill>
              </a:rPr>
              <a:t>Members</a:t>
            </a:r>
          </a:p>
        </p:txBody>
      </p:sp>
      <p:pic>
        <p:nvPicPr>
          <p:cNvPr id="15" name="Picture Placeholder 14" descr="White modern architecture">
            <a:extLst>
              <a:ext uri="{FF2B5EF4-FFF2-40B4-BE49-F238E27FC236}">
                <a16:creationId xmlns:a16="http://schemas.microsoft.com/office/drawing/2014/main" id="{6D77A1A7-7876-7DF9-AF3A-C47588011CB8}"/>
              </a:ext>
            </a:extLst>
          </p:cNvPr>
          <p:cNvPicPr>
            <a:picLocks noGrp="1" noChangeAspect="1"/>
          </p:cNvPicPr>
          <p:nvPr>
            <p:ph type="pic" sz="quarter" idx="11"/>
          </p:nvPr>
        </p:nvPicPr>
        <p:blipFill rotWithShape="1">
          <a:blip r:embed="rId2" cstate="print">
            <a:grayscl/>
            <a:extLst>
              <a:ext uri="{BEBA8EAE-BF5A-486C-A8C5-ECC9F3942E4B}">
                <a14:imgProps xmlns:a14="http://schemas.microsoft.com/office/drawing/2010/main">
                  <a14:imgLayer r:embed="rId3">
                    <a14:imgEffect>
                      <a14:sharpenSoften amount="25000"/>
                    </a14:imgEffect>
                    <a14:imgEffect>
                      <a14:brightnessContrast contrast="40000"/>
                    </a14:imgEffect>
                  </a14:imgLayer>
                </a14:imgProps>
              </a:ext>
              <a:ext uri="{28A0092B-C50C-407E-A947-70E740481C1C}">
                <a14:useLocalDpi xmlns:a14="http://schemas.microsoft.com/office/drawing/2010/main"/>
              </a:ext>
            </a:extLst>
          </a:blip>
          <a:srcRect/>
          <a:stretch/>
        </p:blipFill>
        <p:spPr/>
      </p:pic>
      <p:sp>
        <p:nvSpPr>
          <p:cNvPr id="2" name="Text Placeholder 1">
            <a:extLst>
              <a:ext uri="{FF2B5EF4-FFF2-40B4-BE49-F238E27FC236}">
                <a16:creationId xmlns:a16="http://schemas.microsoft.com/office/drawing/2014/main" id="{C8FC01B0-7BC5-5869-A281-EF11B59BA8A0}"/>
              </a:ext>
            </a:extLst>
          </p:cNvPr>
          <p:cNvSpPr>
            <a:spLocks noGrp="1"/>
          </p:cNvSpPr>
          <p:nvPr>
            <p:ph type="body" idx="1"/>
          </p:nvPr>
        </p:nvSpPr>
        <p:spPr>
          <a:xfrm>
            <a:off x="6978650" y="2087563"/>
            <a:ext cx="4375150" cy="3214964"/>
          </a:xfrm>
        </p:spPr>
        <p:txBody>
          <a:bodyPr anchor="ctr"/>
          <a:lstStyle/>
          <a:p>
            <a:r>
              <a:rPr lang="en-US" dirty="0"/>
              <a:t>TEAM MEMBERS ARE RESPONSIBLE FOR DEVELOPING THE PRODUCT. RESPONSIBILITIES ALSO INCLUDE TESTING AND ANALYSIS TO ENSURE THAT THE PRODUCT MEETS CRITERIA. </a:t>
            </a:r>
          </a:p>
        </p:txBody>
      </p:sp>
      <p:sp>
        <p:nvSpPr>
          <p:cNvPr id="11" name="Footer Placeholder 10">
            <a:extLst>
              <a:ext uri="{FF2B5EF4-FFF2-40B4-BE49-F238E27FC236}">
                <a16:creationId xmlns:a16="http://schemas.microsoft.com/office/drawing/2014/main" id="{32E16497-4AD4-29BC-9602-2FDFDA688E0A}"/>
              </a:ext>
            </a:extLst>
          </p:cNvPr>
          <p:cNvSpPr>
            <a:spLocks noGrp="1"/>
          </p:cNvSpPr>
          <p:nvPr>
            <p:ph type="ftr" sz="quarter" idx="12"/>
          </p:nvPr>
        </p:nvSpPr>
        <p:spPr>
          <a:xfrm rot="16200000">
            <a:off x="8854442" y="2918724"/>
            <a:ext cx="6291068" cy="384048"/>
          </a:xfrm>
        </p:spPr>
        <p:txBody>
          <a:bodyPr/>
          <a:lstStyle/>
          <a:p>
            <a:r>
              <a:rPr lang="en-US" dirty="0"/>
              <a:t>Scrum </a:t>
            </a:r>
            <a:r>
              <a:rPr lang="en-US" dirty="0" err="1"/>
              <a:t>Framewwork</a:t>
            </a:r>
            <a:endParaRPr lang="en-US" dirty="0"/>
          </a:p>
        </p:txBody>
      </p:sp>
      <p:sp>
        <p:nvSpPr>
          <p:cNvPr id="12" name="Slide Number Placeholder 11">
            <a:extLst>
              <a:ext uri="{FF2B5EF4-FFF2-40B4-BE49-F238E27FC236}">
                <a16:creationId xmlns:a16="http://schemas.microsoft.com/office/drawing/2014/main" id="{5A2D1EE3-10BA-7879-1DC3-ACF7D44361DC}"/>
              </a:ext>
            </a:extLst>
          </p:cNvPr>
          <p:cNvSpPr>
            <a:spLocks noGrp="1"/>
          </p:cNvSpPr>
          <p:nvPr>
            <p:ph type="sldNum" sz="quarter" idx="13"/>
          </p:nvPr>
        </p:nvSpPr>
        <p:spPr/>
        <p:txBody>
          <a:bodyPr/>
          <a:lstStyle/>
          <a:p>
            <a:fld id="{09A01C0A-2BB6-49E7-91A3-DCB9F9F59583}" type="slidenum">
              <a:rPr lang="en-US" smtClean="0"/>
              <a:pPr/>
              <a:t>3</a:t>
            </a:fld>
            <a:endParaRPr lang="en-US" dirty="0"/>
          </a:p>
        </p:txBody>
      </p:sp>
    </p:spTree>
    <p:extLst>
      <p:ext uri="{BB962C8B-B14F-4D97-AF65-F5344CB8AC3E}">
        <p14:creationId xmlns:p14="http://schemas.microsoft.com/office/powerpoint/2010/main" val="612500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3C5A-CEA8-6DDC-B3F1-41D07C4FA704}"/>
              </a:ext>
            </a:extLst>
          </p:cNvPr>
          <p:cNvSpPr>
            <a:spLocks noGrp="1"/>
          </p:cNvSpPr>
          <p:nvPr>
            <p:ph type="title"/>
          </p:nvPr>
        </p:nvSpPr>
        <p:spPr/>
        <p:txBody>
          <a:bodyPr/>
          <a:lstStyle/>
          <a:p>
            <a:r>
              <a:rPr lang="en-US" dirty="0"/>
              <a:t>Product Owner</a:t>
            </a:r>
          </a:p>
        </p:txBody>
      </p:sp>
      <p:sp>
        <p:nvSpPr>
          <p:cNvPr id="5" name="Subtitle 4">
            <a:extLst>
              <a:ext uri="{FF2B5EF4-FFF2-40B4-BE49-F238E27FC236}">
                <a16:creationId xmlns:a16="http://schemas.microsoft.com/office/drawing/2014/main" id="{0E8B56C7-C38F-E96E-3C19-8ACF8AF9E716}"/>
              </a:ext>
            </a:extLst>
          </p:cNvPr>
          <p:cNvSpPr>
            <a:spLocks noGrp="1"/>
          </p:cNvSpPr>
          <p:nvPr>
            <p:ph type="subTitle" idx="1"/>
          </p:nvPr>
        </p:nvSpPr>
        <p:spPr>
          <a:xfrm>
            <a:off x="5413445" y="3469262"/>
            <a:ext cx="6034216" cy="1848173"/>
          </a:xfrm>
        </p:spPr>
        <p:txBody>
          <a:bodyPr/>
          <a:lstStyle/>
          <a:p>
            <a:r>
              <a:rPr lang="en-US" sz="1800" dirty="0"/>
              <a:t>The product owner creates the backlog and communicates with the end user to create user stories to guide development and create purpose.</a:t>
            </a:r>
          </a:p>
        </p:txBody>
      </p:sp>
      <p:sp>
        <p:nvSpPr>
          <p:cNvPr id="7" name="Footer Placeholder 6">
            <a:extLst>
              <a:ext uri="{FF2B5EF4-FFF2-40B4-BE49-F238E27FC236}">
                <a16:creationId xmlns:a16="http://schemas.microsoft.com/office/drawing/2014/main" id="{440E13AC-B5E7-B132-0EB7-541E53B3DA90}"/>
              </a:ext>
            </a:extLst>
          </p:cNvPr>
          <p:cNvSpPr>
            <a:spLocks noGrp="1"/>
          </p:cNvSpPr>
          <p:nvPr>
            <p:ph type="ftr" sz="quarter" idx="10"/>
          </p:nvPr>
        </p:nvSpPr>
        <p:spPr>
          <a:xfrm rot="16200000">
            <a:off x="8854442" y="2918724"/>
            <a:ext cx="6291068" cy="384048"/>
          </a:xfrm>
        </p:spPr>
        <p:txBody>
          <a:bodyPr/>
          <a:lstStyle/>
          <a:p>
            <a:r>
              <a:rPr lang="en-US" dirty="0"/>
              <a:t>Scrum </a:t>
            </a:r>
            <a:r>
              <a:rPr lang="en-US" dirty="0" err="1"/>
              <a:t>Framewwork</a:t>
            </a:r>
            <a:endParaRPr lang="en-US" dirty="0"/>
          </a:p>
        </p:txBody>
      </p:sp>
      <p:sp>
        <p:nvSpPr>
          <p:cNvPr id="8" name="Slide Number Placeholder 7">
            <a:extLst>
              <a:ext uri="{FF2B5EF4-FFF2-40B4-BE49-F238E27FC236}">
                <a16:creationId xmlns:a16="http://schemas.microsoft.com/office/drawing/2014/main" id="{126E68C1-1703-73CF-D4D8-D10C96073FA1}"/>
              </a:ext>
            </a:extLst>
          </p:cNvPr>
          <p:cNvSpPr>
            <a:spLocks noGrp="1"/>
          </p:cNvSpPr>
          <p:nvPr>
            <p:ph type="sldNum" sz="quarter" idx="11"/>
          </p:nvPr>
        </p:nvSpPr>
        <p:spPr/>
        <p:txBody>
          <a:bodyPr/>
          <a:lstStyle/>
          <a:p>
            <a:fld id="{09A01C0A-2BB6-49E7-91A3-DCB9F9F59583}" type="slidenum">
              <a:rPr lang="en-US" smtClean="0"/>
              <a:pPr/>
              <a:t>4</a:t>
            </a:fld>
            <a:endParaRPr lang="en-US" dirty="0"/>
          </a:p>
        </p:txBody>
      </p:sp>
    </p:spTree>
    <p:extLst>
      <p:ext uri="{BB962C8B-B14F-4D97-AF65-F5344CB8AC3E}">
        <p14:creationId xmlns:p14="http://schemas.microsoft.com/office/powerpoint/2010/main" val="2521615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194874EA-39F7-384A-9B63-C4AEA91C7B84}"/>
              </a:ext>
            </a:extLst>
          </p:cNvPr>
          <p:cNvSpPr/>
          <p:nvPr/>
        </p:nvSpPr>
        <p:spPr>
          <a:xfrm>
            <a:off x="8759131" y="1770930"/>
            <a:ext cx="2206600" cy="2859754"/>
          </a:xfrm>
          <a:prstGeom prst="rect">
            <a:avLst/>
          </a:prstGeom>
          <a:solidFill>
            <a:schemeClr val="accent1">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8D7879F2-8F41-86EA-9CE1-A86E71D00191}"/>
              </a:ext>
            </a:extLst>
          </p:cNvPr>
          <p:cNvSpPr/>
          <p:nvPr/>
        </p:nvSpPr>
        <p:spPr>
          <a:xfrm>
            <a:off x="6144034" y="1770930"/>
            <a:ext cx="2206600" cy="2859754"/>
          </a:xfrm>
          <a:prstGeom prst="rect">
            <a:avLst/>
          </a:prstGeom>
          <a:solidFill>
            <a:schemeClr val="accent1">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797A7E8-5EE4-C75A-1A97-9196BC8197D6}"/>
              </a:ext>
            </a:extLst>
          </p:cNvPr>
          <p:cNvSpPr/>
          <p:nvPr/>
        </p:nvSpPr>
        <p:spPr>
          <a:xfrm>
            <a:off x="3496636" y="1770930"/>
            <a:ext cx="2206600" cy="2859754"/>
          </a:xfrm>
          <a:prstGeom prst="rect">
            <a:avLst/>
          </a:prstGeom>
          <a:solidFill>
            <a:schemeClr val="accent1">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EF96FF2-6D9B-5DE5-5D58-00512406B990}"/>
              </a:ext>
            </a:extLst>
          </p:cNvPr>
          <p:cNvSpPr/>
          <p:nvPr/>
        </p:nvSpPr>
        <p:spPr>
          <a:xfrm>
            <a:off x="854142" y="1770930"/>
            <a:ext cx="2206600" cy="2859754"/>
          </a:xfrm>
          <a:prstGeom prst="rect">
            <a:avLst/>
          </a:prstGeom>
          <a:solidFill>
            <a:schemeClr val="accent1">
              <a:lumMod val="20000"/>
              <a:lumOff val="80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3694FB4A-C955-A1BD-5E36-C9F20F165A2F}"/>
              </a:ext>
            </a:extLst>
          </p:cNvPr>
          <p:cNvSpPr>
            <a:spLocks noGrp="1"/>
          </p:cNvSpPr>
          <p:nvPr>
            <p:ph type="title"/>
          </p:nvPr>
        </p:nvSpPr>
        <p:spPr/>
        <p:txBody>
          <a:bodyPr/>
          <a:lstStyle/>
          <a:p>
            <a:r>
              <a:rPr lang="en-US" dirty="0"/>
              <a:t>Scrum process</a:t>
            </a:r>
          </a:p>
        </p:txBody>
      </p:sp>
      <p:sp>
        <p:nvSpPr>
          <p:cNvPr id="8" name="Text Placeholder 7">
            <a:extLst>
              <a:ext uri="{FF2B5EF4-FFF2-40B4-BE49-F238E27FC236}">
                <a16:creationId xmlns:a16="http://schemas.microsoft.com/office/drawing/2014/main" id="{76FE20F3-135D-DE12-62EB-049C0B86751C}"/>
              </a:ext>
            </a:extLst>
          </p:cNvPr>
          <p:cNvSpPr>
            <a:spLocks noGrp="1"/>
          </p:cNvSpPr>
          <p:nvPr>
            <p:ph type="body" sz="quarter" idx="17"/>
          </p:nvPr>
        </p:nvSpPr>
        <p:spPr/>
        <p:txBody>
          <a:bodyPr/>
          <a:lstStyle/>
          <a:p>
            <a:r>
              <a:rPr lang="en-US" dirty="0"/>
              <a:t>Backlog Creation</a:t>
            </a:r>
          </a:p>
        </p:txBody>
      </p:sp>
      <p:sp>
        <p:nvSpPr>
          <p:cNvPr id="9" name="Text Placeholder 8">
            <a:extLst>
              <a:ext uri="{FF2B5EF4-FFF2-40B4-BE49-F238E27FC236}">
                <a16:creationId xmlns:a16="http://schemas.microsoft.com/office/drawing/2014/main" id="{4FF77FC5-4697-138E-F2DC-6D6AE4BE8431}"/>
              </a:ext>
            </a:extLst>
          </p:cNvPr>
          <p:cNvSpPr>
            <a:spLocks noGrp="1"/>
          </p:cNvSpPr>
          <p:nvPr>
            <p:ph type="body" sz="quarter" idx="18"/>
          </p:nvPr>
        </p:nvSpPr>
        <p:spPr/>
        <p:txBody>
          <a:bodyPr/>
          <a:lstStyle/>
          <a:p>
            <a:r>
              <a:rPr lang="en-US" dirty="0"/>
              <a:t>Before Development</a:t>
            </a:r>
          </a:p>
        </p:txBody>
      </p:sp>
      <p:sp>
        <p:nvSpPr>
          <p:cNvPr id="16" name="Text Placeholder 15">
            <a:extLst>
              <a:ext uri="{FF2B5EF4-FFF2-40B4-BE49-F238E27FC236}">
                <a16:creationId xmlns:a16="http://schemas.microsoft.com/office/drawing/2014/main" id="{FB20CDEE-A288-15C5-7F11-C7BB0E153CC6}"/>
              </a:ext>
            </a:extLst>
          </p:cNvPr>
          <p:cNvSpPr>
            <a:spLocks noGrp="1"/>
          </p:cNvSpPr>
          <p:nvPr>
            <p:ph type="body" sz="quarter" idx="34"/>
          </p:nvPr>
        </p:nvSpPr>
        <p:spPr/>
        <p:txBody>
          <a:bodyPr/>
          <a:lstStyle/>
          <a:p>
            <a:r>
              <a:rPr lang="en-US" dirty="0"/>
              <a:t>Daily Standup &amp;</a:t>
            </a:r>
          </a:p>
          <a:p>
            <a:r>
              <a:rPr lang="en-US" dirty="0"/>
              <a:t>Development</a:t>
            </a:r>
          </a:p>
        </p:txBody>
      </p:sp>
      <p:sp>
        <p:nvSpPr>
          <p:cNvPr id="13" name="Text Placeholder 12">
            <a:extLst>
              <a:ext uri="{FF2B5EF4-FFF2-40B4-BE49-F238E27FC236}">
                <a16:creationId xmlns:a16="http://schemas.microsoft.com/office/drawing/2014/main" id="{6AF34824-F0AE-D45A-6C26-E436F2A043C8}"/>
              </a:ext>
            </a:extLst>
          </p:cNvPr>
          <p:cNvSpPr>
            <a:spLocks noGrp="1"/>
          </p:cNvSpPr>
          <p:nvPr>
            <p:ph type="body" sz="quarter" idx="29"/>
          </p:nvPr>
        </p:nvSpPr>
        <p:spPr/>
        <p:txBody>
          <a:bodyPr/>
          <a:lstStyle/>
          <a:p>
            <a:r>
              <a:rPr lang="en-US" dirty="0"/>
              <a:t>During Development</a:t>
            </a:r>
          </a:p>
        </p:txBody>
      </p:sp>
      <p:sp>
        <p:nvSpPr>
          <p:cNvPr id="17" name="Text Placeholder 16">
            <a:extLst>
              <a:ext uri="{FF2B5EF4-FFF2-40B4-BE49-F238E27FC236}">
                <a16:creationId xmlns:a16="http://schemas.microsoft.com/office/drawing/2014/main" id="{E6F53F1A-3364-85D9-8A86-C04C6C6DB666}"/>
              </a:ext>
            </a:extLst>
          </p:cNvPr>
          <p:cNvSpPr>
            <a:spLocks noGrp="1"/>
          </p:cNvSpPr>
          <p:nvPr>
            <p:ph type="body" sz="quarter" idx="35"/>
          </p:nvPr>
        </p:nvSpPr>
        <p:spPr/>
        <p:txBody>
          <a:bodyPr/>
          <a:lstStyle/>
          <a:p>
            <a:r>
              <a:rPr lang="en-US" dirty="0"/>
              <a:t>Sprint Review</a:t>
            </a:r>
          </a:p>
        </p:txBody>
      </p:sp>
      <p:sp>
        <p:nvSpPr>
          <p:cNvPr id="14" name="Text Placeholder 13">
            <a:extLst>
              <a:ext uri="{FF2B5EF4-FFF2-40B4-BE49-F238E27FC236}">
                <a16:creationId xmlns:a16="http://schemas.microsoft.com/office/drawing/2014/main" id="{41C042FA-20D1-6866-0D5E-03C857A39D4E}"/>
              </a:ext>
            </a:extLst>
          </p:cNvPr>
          <p:cNvSpPr>
            <a:spLocks noGrp="1"/>
          </p:cNvSpPr>
          <p:nvPr>
            <p:ph type="body" sz="quarter" idx="31"/>
          </p:nvPr>
        </p:nvSpPr>
        <p:spPr/>
        <p:txBody>
          <a:bodyPr/>
          <a:lstStyle/>
          <a:p>
            <a:r>
              <a:rPr lang="en-US" dirty="0"/>
              <a:t>Between Developments</a:t>
            </a:r>
          </a:p>
        </p:txBody>
      </p:sp>
      <p:sp>
        <p:nvSpPr>
          <p:cNvPr id="18" name="Text Placeholder 17">
            <a:extLst>
              <a:ext uri="{FF2B5EF4-FFF2-40B4-BE49-F238E27FC236}">
                <a16:creationId xmlns:a16="http://schemas.microsoft.com/office/drawing/2014/main" id="{341D1541-7B06-4241-F5FE-D6D27A121664}"/>
              </a:ext>
            </a:extLst>
          </p:cNvPr>
          <p:cNvSpPr>
            <a:spLocks noGrp="1"/>
          </p:cNvSpPr>
          <p:nvPr>
            <p:ph type="body" sz="quarter" idx="36"/>
          </p:nvPr>
        </p:nvSpPr>
        <p:spPr/>
        <p:txBody>
          <a:bodyPr/>
          <a:lstStyle/>
          <a:p>
            <a:r>
              <a:rPr lang="en-US" dirty="0"/>
              <a:t>Retrospective</a:t>
            </a:r>
          </a:p>
        </p:txBody>
      </p:sp>
      <p:sp>
        <p:nvSpPr>
          <p:cNvPr id="15" name="Text Placeholder 14">
            <a:extLst>
              <a:ext uri="{FF2B5EF4-FFF2-40B4-BE49-F238E27FC236}">
                <a16:creationId xmlns:a16="http://schemas.microsoft.com/office/drawing/2014/main" id="{E19D1202-C131-88F5-560A-B3CB450FFA17}"/>
              </a:ext>
            </a:extLst>
          </p:cNvPr>
          <p:cNvSpPr>
            <a:spLocks noGrp="1"/>
          </p:cNvSpPr>
          <p:nvPr>
            <p:ph type="body" sz="quarter" idx="33"/>
          </p:nvPr>
        </p:nvSpPr>
        <p:spPr/>
        <p:txBody>
          <a:bodyPr/>
          <a:lstStyle/>
          <a:p>
            <a:r>
              <a:rPr lang="en-US" dirty="0"/>
              <a:t>After </a:t>
            </a:r>
            <a:r>
              <a:rPr lang="en-US" dirty="0" err="1"/>
              <a:t>Devlopment</a:t>
            </a:r>
            <a:endParaRPr lang="en-US" dirty="0"/>
          </a:p>
        </p:txBody>
      </p:sp>
      <p:sp>
        <p:nvSpPr>
          <p:cNvPr id="4" name="Footer Placeholder 3">
            <a:extLst>
              <a:ext uri="{FF2B5EF4-FFF2-40B4-BE49-F238E27FC236}">
                <a16:creationId xmlns:a16="http://schemas.microsoft.com/office/drawing/2014/main" id="{0E401017-9F91-4DB1-746C-F3A26B1C80FF}"/>
              </a:ext>
            </a:extLst>
          </p:cNvPr>
          <p:cNvSpPr>
            <a:spLocks noGrp="1"/>
          </p:cNvSpPr>
          <p:nvPr>
            <p:ph type="ftr" sz="quarter" idx="37"/>
          </p:nvPr>
        </p:nvSpPr>
        <p:spPr>
          <a:xfrm rot="16200000">
            <a:off x="8854442" y="2918724"/>
            <a:ext cx="6291068" cy="384048"/>
          </a:xfrm>
        </p:spPr>
        <p:txBody>
          <a:bodyPr/>
          <a:lstStyle/>
          <a:p>
            <a:r>
              <a:rPr lang="en-US" dirty="0"/>
              <a:t>Scrum </a:t>
            </a:r>
            <a:r>
              <a:rPr lang="en-US" dirty="0" err="1"/>
              <a:t>Framewwork</a:t>
            </a:r>
            <a:endParaRPr lang="en-US" dirty="0"/>
          </a:p>
        </p:txBody>
      </p:sp>
      <p:sp>
        <p:nvSpPr>
          <p:cNvPr id="5" name="Slide Number Placeholder 4">
            <a:extLst>
              <a:ext uri="{FF2B5EF4-FFF2-40B4-BE49-F238E27FC236}">
                <a16:creationId xmlns:a16="http://schemas.microsoft.com/office/drawing/2014/main" id="{B0AC8026-ADF3-0B89-CE60-233B426F987B}"/>
              </a:ext>
            </a:extLst>
          </p:cNvPr>
          <p:cNvSpPr>
            <a:spLocks noGrp="1"/>
          </p:cNvSpPr>
          <p:nvPr>
            <p:ph type="sldNum" sz="quarter" idx="38"/>
          </p:nvPr>
        </p:nvSpPr>
        <p:spPr/>
        <p:txBody>
          <a:bodyPr/>
          <a:lstStyle/>
          <a:p>
            <a:fld id="{09A01C0A-2BB6-49E7-91A3-DCB9F9F59583}" type="slidenum">
              <a:rPr lang="en-US" smtClean="0"/>
              <a:pPr/>
              <a:t>5</a:t>
            </a:fld>
            <a:endParaRPr lang="en-US" dirty="0"/>
          </a:p>
        </p:txBody>
      </p:sp>
      <p:sp>
        <p:nvSpPr>
          <p:cNvPr id="32" name="TextBox 31">
            <a:extLst>
              <a:ext uri="{FF2B5EF4-FFF2-40B4-BE49-F238E27FC236}">
                <a16:creationId xmlns:a16="http://schemas.microsoft.com/office/drawing/2014/main" id="{CF16AB85-9C58-2E64-94C8-3F014F570547}"/>
              </a:ext>
            </a:extLst>
          </p:cNvPr>
          <p:cNvSpPr txBox="1"/>
          <p:nvPr/>
        </p:nvSpPr>
        <p:spPr>
          <a:xfrm flipH="1">
            <a:off x="860251" y="1770930"/>
            <a:ext cx="2237971" cy="2031325"/>
          </a:xfrm>
          <a:prstGeom prst="rect">
            <a:avLst/>
          </a:prstGeom>
          <a:noFill/>
          <a:ln>
            <a:noFill/>
          </a:ln>
        </p:spPr>
        <p:txBody>
          <a:bodyPr wrap="square" rtlCol="0">
            <a:spAutoFit/>
          </a:bodyPr>
          <a:lstStyle/>
          <a:p>
            <a:r>
              <a:rPr lang="en-US" dirty="0"/>
              <a:t>User stories are created and prioritized before development begins. Goals are created using different methods.</a:t>
            </a:r>
          </a:p>
        </p:txBody>
      </p:sp>
      <p:sp>
        <p:nvSpPr>
          <p:cNvPr id="33" name="TextBox 32">
            <a:extLst>
              <a:ext uri="{FF2B5EF4-FFF2-40B4-BE49-F238E27FC236}">
                <a16:creationId xmlns:a16="http://schemas.microsoft.com/office/drawing/2014/main" id="{398FB646-F2AF-8B61-28E6-2D2E11144E07}"/>
              </a:ext>
            </a:extLst>
          </p:cNvPr>
          <p:cNvSpPr txBox="1"/>
          <p:nvPr/>
        </p:nvSpPr>
        <p:spPr>
          <a:xfrm flipH="1">
            <a:off x="3549104" y="1770930"/>
            <a:ext cx="2237971" cy="2308324"/>
          </a:xfrm>
          <a:prstGeom prst="rect">
            <a:avLst/>
          </a:prstGeom>
          <a:noFill/>
          <a:ln>
            <a:noFill/>
          </a:ln>
        </p:spPr>
        <p:txBody>
          <a:bodyPr wrap="square" rtlCol="0">
            <a:spAutoFit/>
          </a:bodyPr>
          <a:lstStyle/>
          <a:p>
            <a:r>
              <a:rPr lang="en-US" dirty="0"/>
              <a:t>During development, impediments and progress are discussed daily to analyze where manipulation is required.</a:t>
            </a:r>
          </a:p>
        </p:txBody>
      </p:sp>
      <p:sp>
        <p:nvSpPr>
          <p:cNvPr id="34" name="TextBox 33">
            <a:extLst>
              <a:ext uri="{FF2B5EF4-FFF2-40B4-BE49-F238E27FC236}">
                <a16:creationId xmlns:a16="http://schemas.microsoft.com/office/drawing/2014/main" id="{DF8E3DDA-B0D8-8804-82EA-A2C8BEDD2474}"/>
              </a:ext>
            </a:extLst>
          </p:cNvPr>
          <p:cNvSpPr txBox="1"/>
          <p:nvPr/>
        </p:nvSpPr>
        <p:spPr>
          <a:xfrm flipH="1">
            <a:off x="6189138" y="1770930"/>
            <a:ext cx="2237971" cy="2585323"/>
          </a:xfrm>
          <a:prstGeom prst="rect">
            <a:avLst/>
          </a:prstGeom>
          <a:noFill/>
          <a:ln>
            <a:noFill/>
          </a:ln>
        </p:spPr>
        <p:txBody>
          <a:bodyPr wrap="square" rtlCol="0">
            <a:spAutoFit/>
          </a:bodyPr>
          <a:lstStyle/>
          <a:p>
            <a:r>
              <a:rPr lang="en-US" dirty="0"/>
              <a:t>At the end of each run, overall progress is analyzed, and practices discussed to determine whether improvisations are required.</a:t>
            </a:r>
          </a:p>
        </p:txBody>
      </p:sp>
      <p:sp>
        <p:nvSpPr>
          <p:cNvPr id="35" name="TextBox 34">
            <a:extLst>
              <a:ext uri="{FF2B5EF4-FFF2-40B4-BE49-F238E27FC236}">
                <a16:creationId xmlns:a16="http://schemas.microsoft.com/office/drawing/2014/main" id="{8A1EDC42-1491-6E52-0F7A-BB89B5987891}"/>
              </a:ext>
            </a:extLst>
          </p:cNvPr>
          <p:cNvSpPr txBox="1"/>
          <p:nvPr/>
        </p:nvSpPr>
        <p:spPr>
          <a:xfrm flipH="1">
            <a:off x="8765856" y="1770930"/>
            <a:ext cx="2237971" cy="2585323"/>
          </a:xfrm>
          <a:prstGeom prst="rect">
            <a:avLst/>
          </a:prstGeom>
          <a:noFill/>
          <a:ln>
            <a:noFill/>
          </a:ln>
        </p:spPr>
        <p:txBody>
          <a:bodyPr wrap="square" rtlCol="0">
            <a:spAutoFit/>
          </a:bodyPr>
          <a:lstStyle/>
          <a:p>
            <a:r>
              <a:rPr lang="en-US" dirty="0"/>
              <a:t>Once product is developed, development team look at overall performance and determine what different practices may be able to increase efficiency.</a:t>
            </a:r>
          </a:p>
        </p:txBody>
      </p:sp>
    </p:spTree>
    <p:extLst>
      <p:ext uri="{BB962C8B-B14F-4D97-AF65-F5344CB8AC3E}">
        <p14:creationId xmlns:p14="http://schemas.microsoft.com/office/powerpoint/2010/main" val="3592012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BC520-3610-26EC-4D88-16E3019534AD}"/>
              </a:ext>
            </a:extLst>
          </p:cNvPr>
          <p:cNvSpPr>
            <a:spLocks noGrp="1"/>
          </p:cNvSpPr>
          <p:nvPr>
            <p:ph type="title"/>
          </p:nvPr>
        </p:nvSpPr>
        <p:spPr>
          <a:xfrm>
            <a:off x="5413445" y="1059972"/>
            <a:ext cx="6034216" cy="1439604"/>
          </a:xfrm>
        </p:spPr>
        <p:txBody>
          <a:bodyPr/>
          <a:lstStyle/>
          <a:p>
            <a:r>
              <a:rPr lang="en-US" dirty="0"/>
              <a:t>Waterfall</a:t>
            </a:r>
          </a:p>
        </p:txBody>
      </p:sp>
      <p:sp>
        <p:nvSpPr>
          <p:cNvPr id="3" name="Subtitle 2">
            <a:extLst>
              <a:ext uri="{FF2B5EF4-FFF2-40B4-BE49-F238E27FC236}">
                <a16:creationId xmlns:a16="http://schemas.microsoft.com/office/drawing/2014/main" id="{1A227470-D850-8C6C-B6C6-AE5B68821285}"/>
              </a:ext>
            </a:extLst>
          </p:cNvPr>
          <p:cNvSpPr>
            <a:spLocks noGrp="1"/>
          </p:cNvSpPr>
          <p:nvPr>
            <p:ph type="subTitle" idx="1"/>
          </p:nvPr>
        </p:nvSpPr>
        <p:spPr>
          <a:xfrm>
            <a:off x="5413445" y="2677647"/>
            <a:ext cx="6034216" cy="3120381"/>
          </a:xfrm>
        </p:spPr>
        <p:txBody>
          <a:bodyPr/>
          <a:lstStyle/>
          <a:p>
            <a:r>
              <a:rPr lang="en-US" sz="1600" dirty="0"/>
              <a:t>Waterfall method is an older approach to organizing software development. Using the waterfall method, impediments may not be addressed in a timely fashion and code is not functional until towards the end of the cycle. In the case of a change of user requirements, more resources would be wasted in a waterfall method since there is no room for consultation in the middle of the project for changes.</a:t>
            </a:r>
          </a:p>
        </p:txBody>
      </p:sp>
      <p:sp>
        <p:nvSpPr>
          <p:cNvPr id="4" name="Footer Placeholder 3">
            <a:extLst>
              <a:ext uri="{FF2B5EF4-FFF2-40B4-BE49-F238E27FC236}">
                <a16:creationId xmlns:a16="http://schemas.microsoft.com/office/drawing/2014/main" id="{FFAAC23E-D98B-87F4-5A68-D4F16B7646B6}"/>
              </a:ext>
            </a:extLst>
          </p:cNvPr>
          <p:cNvSpPr>
            <a:spLocks noGrp="1"/>
          </p:cNvSpPr>
          <p:nvPr>
            <p:ph type="ftr" sz="quarter" idx="10"/>
          </p:nvPr>
        </p:nvSpPr>
        <p:spPr/>
        <p:txBody>
          <a:bodyPr/>
          <a:lstStyle/>
          <a:p>
            <a:r>
              <a:rPr lang="en-US" dirty="0"/>
              <a:t>Scrum </a:t>
            </a:r>
            <a:r>
              <a:rPr lang="en-US" dirty="0" err="1"/>
              <a:t>Framewwork</a:t>
            </a:r>
            <a:endParaRPr lang="en-US" dirty="0"/>
          </a:p>
        </p:txBody>
      </p:sp>
      <p:sp>
        <p:nvSpPr>
          <p:cNvPr id="5" name="Slide Number Placeholder 4">
            <a:extLst>
              <a:ext uri="{FF2B5EF4-FFF2-40B4-BE49-F238E27FC236}">
                <a16:creationId xmlns:a16="http://schemas.microsoft.com/office/drawing/2014/main" id="{602ADB90-F1B8-B3A1-03BC-5509B3095ADC}"/>
              </a:ext>
            </a:extLst>
          </p:cNvPr>
          <p:cNvSpPr>
            <a:spLocks noGrp="1"/>
          </p:cNvSpPr>
          <p:nvPr>
            <p:ph type="sldNum" sz="quarter" idx="11"/>
          </p:nvPr>
        </p:nvSpPr>
        <p:spPr/>
        <p:txBody>
          <a:bodyPr/>
          <a:lstStyle/>
          <a:p>
            <a:fld id="{09A01C0A-2BB6-49E7-91A3-DCB9F9F59583}" type="slidenum">
              <a:rPr lang="en-US" smtClean="0"/>
              <a:pPr/>
              <a:t>6</a:t>
            </a:fld>
            <a:endParaRPr lang="en-US" dirty="0"/>
          </a:p>
        </p:txBody>
      </p:sp>
    </p:spTree>
    <p:extLst>
      <p:ext uri="{BB962C8B-B14F-4D97-AF65-F5344CB8AC3E}">
        <p14:creationId xmlns:p14="http://schemas.microsoft.com/office/powerpoint/2010/main" val="19942536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05D95-D222-7ED9-0F2B-19F0EFCD2E32}"/>
              </a:ext>
            </a:extLst>
          </p:cNvPr>
          <p:cNvSpPr>
            <a:spLocks noGrp="1"/>
          </p:cNvSpPr>
          <p:nvPr>
            <p:ph type="title"/>
          </p:nvPr>
        </p:nvSpPr>
        <p:spPr/>
        <p:txBody>
          <a:bodyPr/>
          <a:lstStyle/>
          <a:p>
            <a:r>
              <a:rPr lang="en-US" dirty="0"/>
              <a:t>Waterfall or </a:t>
            </a:r>
            <a:br>
              <a:rPr lang="en-US" dirty="0"/>
            </a:br>
            <a:r>
              <a:rPr lang="en-US" dirty="0"/>
              <a:t>Agile</a:t>
            </a:r>
          </a:p>
        </p:txBody>
      </p:sp>
      <p:sp>
        <p:nvSpPr>
          <p:cNvPr id="3" name="Subtitle 2">
            <a:extLst>
              <a:ext uri="{FF2B5EF4-FFF2-40B4-BE49-F238E27FC236}">
                <a16:creationId xmlns:a16="http://schemas.microsoft.com/office/drawing/2014/main" id="{21260A6F-1FAF-E97F-0A0D-DC5FE21099AF}"/>
              </a:ext>
            </a:extLst>
          </p:cNvPr>
          <p:cNvSpPr>
            <a:spLocks noGrp="1"/>
          </p:cNvSpPr>
          <p:nvPr>
            <p:ph type="subTitle" idx="1"/>
          </p:nvPr>
        </p:nvSpPr>
        <p:spPr/>
        <p:txBody>
          <a:bodyPr/>
          <a:lstStyle/>
          <a:p>
            <a:r>
              <a:rPr lang="en-US" sz="1800" dirty="0"/>
              <a:t>When considering which framework to use it is important to consider project size, team size, and resources. Although waterfall may work for smaller projects, in larger projects and larger teams an agile framework should be considered.</a:t>
            </a:r>
          </a:p>
        </p:txBody>
      </p:sp>
      <p:sp>
        <p:nvSpPr>
          <p:cNvPr id="4" name="Footer Placeholder 3">
            <a:extLst>
              <a:ext uri="{FF2B5EF4-FFF2-40B4-BE49-F238E27FC236}">
                <a16:creationId xmlns:a16="http://schemas.microsoft.com/office/drawing/2014/main" id="{362E27E1-BF8B-0879-5992-0C9EC428045A}"/>
              </a:ext>
            </a:extLst>
          </p:cNvPr>
          <p:cNvSpPr>
            <a:spLocks noGrp="1"/>
          </p:cNvSpPr>
          <p:nvPr>
            <p:ph type="ftr" sz="quarter" idx="10"/>
          </p:nvPr>
        </p:nvSpPr>
        <p:spPr/>
        <p:txBody>
          <a:bodyPr/>
          <a:lstStyle/>
          <a:p>
            <a:r>
              <a:rPr lang="en-US" dirty="0"/>
              <a:t>Scrum </a:t>
            </a:r>
            <a:r>
              <a:rPr lang="en-US" dirty="0" err="1"/>
              <a:t>Framewwork</a:t>
            </a:r>
            <a:endParaRPr lang="en-US" dirty="0"/>
          </a:p>
        </p:txBody>
      </p:sp>
      <p:sp>
        <p:nvSpPr>
          <p:cNvPr id="5" name="Slide Number Placeholder 4">
            <a:extLst>
              <a:ext uri="{FF2B5EF4-FFF2-40B4-BE49-F238E27FC236}">
                <a16:creationId xmlns:a16="http://schemas.microsoft.com/office/drawing/2014/main" id="{CB5808CB-F29E-DEBC-3491-33D8C5CEE02D}"/>
              </a:ext>
            </a:extLst>
          </p:cNvPr>
          <p:cNvSpPr>
            <a:spLocks noGrp="1"/>
          </p:cNvSpPr>
          <p:nvPr>
            <p:ph type="sldNum" sz="quarter" idx="11"/>
          </p:nvPr>
        </p:nvSpPr>
        <p:spPr/>
        <p:txBody>
          <a:bodyPr/>
          <a:lstStyle/>
          <a:p>
            <a:fld id="{09A01C0A-2BB6-49E7-91A3-DCB9F9F59583}" type="slidenum">
              <a:rPr lang="en-US" smtClean="0"/>
              <a:pPr/>
              <a:t>7</a:t>
            </a:fld>
            <a:endParaRPr lang="en-US" dirty="0"/>
          </a:p>
        </p:txBody>
      </p:sp>
    </p:spTree>
    <p:extLst>
      <p:ext uri="{BB962C8B-B14F-4D97-AF65-F5344CB8AC3E}">
        <p14:creationId xmlns:p14="http://schemas.microsoft.com/office/powerpoint/2010/main" val="24206790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66A12F8-DD2F-AE73-677F-D5310D6D52B5}"/>
              </a:ext>
            </a:extLst>
          </p:cNvPr>
          <p:cNvSpPr>
            <a:spLocks noGrp="1"/>
          </p:cNvSpPr>
          <p:nvPr>
            <p:ph type="title"/>
          </p:nvPr>
        </p:nvSpPr>
        <p:spPr/>
        <p:txBody>
          <a:bodyPr/>
          <a:lstStyle/>
          <a:p>
            <a:r>
              <a:rPr lang="en-US" dirty="0"/>
              <a:t>THANK YOU</a:t>
            </a:r>
          </a:p>
        </p:txBody>
      </p:sp>
      <p:sp>
        <p:nvSpPr>
          <p:cNvPr id="15" name="Text Placeholder 14">
            <a:extLst>
              <a:ext uri="{FF2B5EF4-FFF2-40B4-BE49-F238E27FC236}">
                <a16:creationId xmlns:a16="http://schemas.microsoft.com/office/drawing/2014/main" id="{791AF693-3675-52A5-9E8E-C071048A1A4D}"/>
              </a:ext>
            </a:extLst>
          </p:cNvPr>
          <p:cNvSpPr>
            <a:spLocks noGrp="1"/>
          </p:cNvSpPr>
          <p:nvPr>
            <p:ph type="body" idx="1"/>
          </p:nvPr>
        </p:nvSpPr>
        <p:spPr>
          <a:xfrm>
            <a:off x="1907196" y="3790988"/>
            <a:ext cx="6938630" cy="1731890"/>
          </a:xfrm>
        </p:spPr>
        <p:txBody>
          <a:bodyPr/>
          <a:lstStyle/>
          <a:p>
            <a:r>
              <a:rPr lang="en-US" dirty="0"/>
              <a:t>References:</a:t>
            </a:r>
          </a:p>
          <a:p>
            <a:r>
              <a:rPr lang="en-US" dirty="0" err="1">
                <a:effectLst/>
              </a:rPr>
              <a:t>Gurendo</a:t>
            </a:r>
            <a:r>
              <a:rPr lang="en-US" dirty="0">
                <a:effectLst/>
              </a:rPr>
              <a:t>, D. (2021, January 28). </a:t>
            </a:r>
            <a:r>
              <a:rPr lang="en-US" i="1" dirty="0">
                <a:effectLst/>
              </a:rPr>
              <a:t>Scrum methodology phases which help in Agile SDLC process: 5 key steps</a:t>
            </a:r>
            <a:r>
              <a:rPr lang="en-US" dirty="0">
                <a:effectLst/>
              </a:rPr>
              <a:t>. XB Software. Retrieved August 21, 2022, from https://xbsoftware.com/blog/software-development-life-cycle-sdlc-scrum-step-step/ </a:t>
            </a:r>
          </a:p>
          <a:p>
            <a:endParaRPr lang="en-US" dirty="0"/>
          </a:p>
          <a:p>
            <a:endParaRPr lang="en-US" dirty="0"/>
          </a:p>
        </p:txBody>
      </p:sp>
      <p:sp>
        <p:nvSpPr>
          <p:cNvPr id="3" name="Footer Placeholder 2">
            <a:extLst>
              <a:ext uri="{FF2B5EF4-FFF2-40B4-BE49-F238E27FC236}">
                <a16:creationId xmlns:a16="http://schemas.microsoft.com/office/drawing/2014/main" id="{30B35086-0CC9-27F6-6E0B-D4F2AD6181E0}"/>
              </a:ext>
            </a:extLst>
          </p:cNvPr>
          <p:cNvSpPr>
            <a:spLocks noGrp="1"/>
          </p:cNvSpPr>
          <p:nvPr>
            <p:ph type="ftr" sz="quarter" idx="10"/>
          </p:nvPr>
        </p:nvSpPr>
        <p:spPr>
          <a:xfrm rot="16200000">
            <a:off x="8854442" y="2918725"/>
            <a:ext cx="6291068" cy="384048"/>
          </a:xfrm>
        </p:spPr>
        <p:txBody>
          <a:bodyPr/>
          <a:lstStyle/>
          <a:p>
            <a:r>
              <a:rPr lang="en-US" dirty="0"/>
              <a:t>Scrum </a:t>
            </a:r>
            <a:r>
              <a:rPr lang="en-US" dirty="0" err="1"/>
              <a:t>Framewwork</a:t>
            </a:r>
            <a:endParaRPr lang="en-US" dirty="0"/>
          </a:p>
        </p:txBody>
      </p:sp>
      <p:sp>
        <p:nvSpPr>
          <p:cNvPr id="5" name="Slide Number Placeholder 4">
            <a:extLst>
              <a:ext uri="{FF2B5EF4-FFF2-40B4-BE49-F238E27FC236}">
                <a16:creationId xmlns:a16="http://schemas.microsoft.com/office/drawing/2014/main" id="{CC8A5661-D5F1-FE42-FC42-CC2D27E7AA8D}"/>
              </a:ext>
            </a:extLst>
          </p:cNvPr>
          <p:cNvSpPr>
            <a:spLocks noGrp="1"/>
          </p:cNvSpPr>
          <p:nvPr>
            <p:ph type="sldNum" sz="quarter" idx="11"/>
          </p:nvPr>
        </p:nvSpPr>
        <p:spPr/>
        <p:txBody>
          <a:bodyPr/>
          <a:lstStyle/>
          <a:p>
            <a:fld id="{09A01C0A-2BB6-49E7-91A3-DCB9F9F59583}" type="slidenum">
              <a:rPr lang="en-US" smtClean="0"/>
              <a:pPr/>
              <a:t>8</a:t>
            </a:fld>
            <a:endParaRPr lang="en-US" dirty="0"/>
          </a:p>
        </p:txBody>
      </p:sp>
    </p:spTree>
    <p:extLst>
      <p:ext uri="{BB962C8B-B14F-4D97-AF65-F5344CB8AC3E}">
        <p14:creationId xmlns:p14="http://schemas.microsoft.com/office/powerpoint/2010/main" val="1023783487"/>
      </p:ext>
    </p:extLst>
  </p:cSld>
  <p:clrMapOvr>
    <a:masterClrMapping/>
  </p:clrMapOvr>
</p:sld>
</file>

<file path=ppt/theme/theme1.xml><?xml version="1.0" encoding="utf-8"?>
<a:theme xmlns:a="http://schemas.openxmlformats.org/drawingml/2006/main" name="Office Theme">
  <a:themeElements>
    <a:clrScheme name="Custom 8">
      <a:dk1>
        <a:srgbClr val="36393B"/>
      </a:dk1>
      <a:lt1>
        <a:srgbClr val="FFFFFF"/>
      </a:lt1>
      <a:dk2>
        <a:srgbClr val="4D62EF"/>
      </a:dk2>
      <a:lt2>
        <a:srgbClr val="E7E4E6"/>
      </a:lt2>
      <a:accent1>
        <a:srgbClr val="3AEFCC"/>
      </a:accent1>
      <a:accent2>
        <a:srgbClr val="62D382"/>
      </a:accent2>
      <a:accent3>
        <a:srgbClr val="FDED60"/>
      </a:accent3>
      <a:accent4>
        <a:srgbClr val="FD4C00"/>
      </a:accent4>
      <a:accent5>
        <a:srgbClr val="FE2701"/>
      </a:accent5>
      <a:accent6>
        <a:srgbClr val="CA54FB"/>
      </a:accent6>
      <a:hlink>
        <a:srgbClr val="4D62EF"/>
      </a:hlink>
      <a:folHlink>
        <a:srgbClr val="FC4C00"/>
      </a:folHlink>
    </a:clrScheme>
    <a:fontScheme name="Custom 9">
      <a:majorFont>
        <a:latin typeface="Arial Black"/>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6051434_Win32.potx" id="{7B2D7B8E-2D47-4BF1-BC40-B568BA0D280C}" vid="{D2030841-31B0-48F6-B8F7-9C53FB3093A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Light modernist presentation</Template>
  <TotalTime>54</TotalTime>
  <Words>372</Words>
  <Application>Microsoft Office PowerPoint</Application>
  <PresentationFormat>Widescreen</PresentationFormat>
  <Paragraphs>43</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Arial Black</vt:lpstr>
      <vt:lpstr>Avenir Next LT Pro</vt:lpstr>
      <vt:lpstr>Calibri</vt:lpstr>
      <vt:lpstr>Office Theme</vt:lpstr>
      <vt:lpstr>Scrum  Framework</vt:lpstr>
      <vt:lpstr>Scrum Master</vt:lpstr>
      <vt:lpstr>Team  Members</vt:lpstr>
      <vt:lpstr>Product Owner</vt:lpstr>
      <vt:lpstr>Scrum process</vt:lpstr>
      <vt:lpstr>Waterfall</vt:lpstr>
      <vt:lpstr>Waterfall or  Agile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Scrum  Framework</dc:title>
  <dc:creator>Mariam Abuhamra</dc:creator>
  <cp:lastModifiedBy>Mariam Abuhamra</cp:lastModifiedBy>
  <cp:revision>1</cp:revision>
  <dcterms:created xsi:type="dcterms:W3CDTF">2022-08-21T22:25:05Z</dcterms:created>
  <dcterms:modified xsi:type="dcterms:W3CDTF">2022-08-21T23:19:58Z</dcterms:modified>
</cp:coreProperties>
</file>